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25" roundtripDataSignature="AMtx7miH3J4uTdwFBQ1zsiVYjZo3qJFW6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5" Type="http://customschemas.google.com/relationships/presentationmetadata" Target="meta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4.png"/><Relationship Id="rId3" Type="http://schemas.openxmlformats.org/officeDocument/2006/relationships/image" Target="../media/image1.png"/></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C22536"/>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1507416"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Trebuchet MS"/>
                <a:ea typeface="Trebuchet MS"/>
                <a:cs typeface="Trebuchet MS"/>
                <a:sym typeface="Trebuchet MS"/>
              </a:rPr>
              <a:t>‹#›</a:t>
            </a:fld>
            <a:endParaRPr b="0" i="0" sz="1200" u="none" cap="none" strike="noStrike">
              <a:solidFill>
                <a:schemeClr val="dk1"/>
              </a:solidFill>
              <a:latin typeface="Trebuchet MS"/>
              <a:ea typeface="Trebuchet MS"/>
              <a:cs typeface="Trebuchet MS"/>
              <a:sym typeface="Trebuchet MS"/>
            </a:endParaRPr>
          </a:p>
        </p:txBody>
      </p:sp>
      <p:pic>
        <p:nvPicPr>
          <p:cNvPr descr="Virginia Department of Education" id="9" name="Google Shape;9;n"/>
          <p:cNvPicPr preferRelativeResize="0"/>
          <p:nvPr/>
        </p:nvPicPr>
        <p:blipFill rotWithShape="1">
          <a:blip r:embed="rId2">
            <a:alphaModFix/>
          </a:blip>
          <a:srcRect b="0" l="0" r="0" t="0"/>
          <a:stretch/>
        </p:blipFill>
        <p:spPr>
          <a:xfrm rot="-5400000">
            <a:off x="-3294337" y="4376445"/>
            <a:ext cx="7047450" cy="403060"/>
          </a:xfrm>
          <a:prstGeom prst="rect">
            <a:avLst/>
          </a:prstGeom>
          <a:noFill/>
          <a:ln>
            <a:noFill/>
          </a:ln>
        </p:spPr>
      </p:pic>
      <p:pic>
        <p:nvPicPr>
          <p:cNvPr descr="VDOE Logo" id="10" name="Google Shape;10;n"/>
          <p:cNvPicPr preferRelativeResize="0"/>
          <p:nvPr/>
        </p:nvPicPr>
        <p:blipFill rotWithShape="1">
          <a:blip r:embed="rId3">
            <a:alphaModFix/>
          </a:blip>
          <a:srcRect b="0" l="0" r="0" t="0"/>
          <a:stretch/>
        </p:blipFill>
        <p:spPr>
          <a:xfrm>
            <a:off x="5392029" y="8699765"/>
            <a:ext cx="1376362" cy="458787"/>
          </a:xfrm>
          <a:prstGeom prst="rect">
            <a:avLst/>
          </a:prstGeom>
          <a:noFill/>
          <a:ln>
            <a:noFill/>
          </a:ln>
        </p:spPr>
      </p:pic>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b867b351b1_0_25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 name="Google Shape;97;gb867b351b1_0_2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b867b351b1_0_27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1" name="Google Shape;191;gb867b351b1_0_2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b867b351b1_1_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0" name="Google Shape;200;gb867b351b1_1_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b867b351b1_0_12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4" name="Google Shape;214;gb867b351b1_0_1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b867b351b1_0_20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5" name="Google Shape;225;gb867b351b1_0_2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b867b351b1_0_22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6" name="Google Shape;236;gb867b351b1_0_2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b867b351b1_0_24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6" name="Google Shape;246;gb867b351b1_0_2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b867b351b1_0_19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7" name="Google Shape;257;gb867b351b1_0_1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b867b351b1_0_25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9" name="Google Shape;269;gb867b351b1_0_2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b867b351b1_0_28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from Ashley -- </a:t>
            </a:r>
            <a:r>
              <a:rPr lang="en-US" sz="1100">
                <a:solidFill>
                  <a:srgbClr val="222222"/>
                </a:solidFill>
                <a:latin typeface="Arial"/>
                <a:ea typeface="Arial"/>
                <a:cs typeface="Arial"/>
                <a:sym typeface="Arial"/>
              </a:rPr>
              <a:t>My daughter LOVED this book.  I love the ease of the reading, the beautiful illustrations, and the rhyme that added rhythm to the text as a read aloud.  Also - this book touches on foster care and adoption in a way that children can understand.</a:t>
            </a:r>
            <a:endParaRPr/>
          </a:p>
        </p:txBody>
      </p:sp>
      <p:sp>
        <p:nvSpPr>
          <p:cNvPr id="279" name="Google Shape;279;gb867b351b1_0_2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b867b351b1_0_21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1" name="Google Shape;291;gb867b351b1_0_2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b867b351b1_0_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 name="Google Shape;107;gb867b351b1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b867b351b1_0_17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0" name="Google Shape;300;gb867b351b1_0_1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b867b351b1_0_1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 name="Google Shape;118;gb867b351b1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b867b351b1_1_2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 name="Google Shape;128;gb867b351b1_1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b867b351b1_1_1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8" name="Google Shape;138;gb867b351b1_1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b867b351b1_0_2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 name="Google Shape;148;gb867b351b1_0_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b867b351b1_0_10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8" name="Google Shape;158;gb867b351b1_0_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b867b351b1_0_7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9" name="Google Shape;169;gb867b351b1_0_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b867b351b1_0_11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9" name="Google Shape;179;gb867b351b1_0_1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8" name="Shape 18"/>
        <p:cNvGrpSpPr/>
        <p:nvPr/>
      </p:nvGrpSpPr>
      <p:grpSpPr>
        <a:xfrm>
          <a:off x="0" y="0"/>
          <a:ext cx="0" cy="0"/>
          <a:chOff x="0" y="0"/>
          <a:chExt cx="0" cy="0"/>
        </a:xfrm>
      </p:grpSpPr>
      <p:pic>
        <p:nvPicPr>
          <p:cNvPr descr="A picture containing photo, newspaper, different, many&#10;&#10;Description automatically generated" id="19" name="Google Shape;19;p23"/>
          <p:cNvPicPr preferRelativeResize="0"/>
          <p:nvPr/>
        </p:nvPicPr>
        <p:blipFill rotWithShape="1">
          <a:blip r:embed="rId2">
            <a:alphaModFix amt="20000"/>
          </a:blip>
          <a:srcRect b="0" l="0" r="0" t="0"/>
          <a:stretch/>
        </p:blipFill>
        <p:spPr>
          <a:xfrm>
            <a:off x="0" y="1673"/>
            <a:ext cx="12192000" cy="6854653"/>
          </a:xfrm>
          <a:prstGeom prst="rect">
            <a:avLst/>
          </a:prstGeom>
          <a:noFill/>
          <a:ln>
            <a:noFill/>
          </a:ln>
        </p:spPr>
      </p:pic>
      <p:sp>
        <p:nvSpPr>
          <p:cNvPr id="20" name="Google Shape;20;p23"/>
          <p:cNvSpPr txBox="1"/>
          <p:nvPr>
            <p:ph idx="10" type="dt"/>
          </p:nvPr>
        </p:nvSpPr>
        <p:spPr>
          <a:xfrm>
            <a:off x="8610600" y="6311900"/>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23"/>
          <p:cNvSpPr txBox="1"/>
          <p:nvPr>
            <p:ph idx="12" type="sldNum"/>
          </p:nvPr>
        </p:nvSpPr>
        <p:spPr>
          <a:xfrm>
            <a:off x="838200" y="6334919"/>
            <a:ext cx="2743200"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
        <p:nvSpPr>
          <p:cNvPr id="23" name="Google Shape;23;p23"/>
          <p:cNvSpPr txBox="1"/>
          <p:nvPr>
            <p:ph type="ctrTitle"/>
          </p:nvPr>
        </p:nvSpPr>
        <p:spPr>
          <a:xfrm>
            <a:off x="1524000" y="2235199"/>
            <a:ext cx="9144000" cy="2387600"/>
          </a:xfrm>
          <a:prstGeom prst="rect">
            <a:avLst/>
          </a:prstGeom>
          <a:solidFill>
            <a:schemeClr val="lt1">
              <a:alpha val="62745"/>
            </a:schemeClr>
          </a:solidFill>
          <a:ln cap="rnd" cmpd="sng" w="79375">
            <a:solidFill>
              <a:srgbClr val="C00000">
                <a:alpha val="78823"/>
              </a:srgbClr>
            </a:solidFill>
            <a:prstDash val="solid"/>
            <a:round/>
            <a:headEnd len="sm" w="sm" type="none"/>
            <a:tailEnd len="sm" w="sm" type="none"/>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accent1"/>
              </a:buClr>
              <a:buSzPts val="6000"/>
              <a:buFont typeface="Trebuchet MS"/>
              <a:buNone/>
              <a:defRPr sz="6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23"/>
          <p:cNvSpPr txBox="1"/>
          <p:nvPr>
            <p:ph idx="1" type="subTitle"/>
          </p:nvPr>
        </p:nvSpPr>
        <p:spPr>
          <a:xfrm>
            <a:off x="1445341" y="4714875"/>
            <a:ext cx="9144000" cy="1028615"/>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accent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accent1"/>
              </a:buClr>
              <a:buSzPts val="1800"/>
              <a:buNone/>
              <a:defRPr sz="1800"/>
            </a:lvl3pPr>
            <a:lvl4pPr lvl="3" algn="ctr">
              <a:lnSpc>
                <a:spcPct val="90000"/>
              </a:lnSpc>
              <a:spcBef>
                <a:spcPts val="500"/>
              </a:spcBef>
              <a:spcAft>
                <a:spcPts val="0"/>
              </a:spcAft>
              <a:buClr>
                <a:srgbClr val="3F3F3F"/>
              </a:buClr>
              <a:buSzPts val="1600"/>
              <a:buNone/>
              <a:defRPr sz="1600"/>
            </a:lvl4pPr>
            <a:lvl5pPr lvl="4" algn="ctr">
              <a:lnSpc>
                <a:spcPct val="90000"/>
              </a:lnSpc>
              <a:spcBef>
                <a:spcPts val="500"/>
              </a:spcBef>
              <a:spcAft>
                <a:spcPts val="0"/>
              </a:spcAft>
              <a:buClr>
                <a:srgbClr val="C22536"/>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5" name="Shape 75"/>
        <p:cNvGrpSpPr/>
        <p:nvPr/>
      </p:nvGrpSpPr>
      <p:grpSpPr>
        <a:xfrm>
          <a:off x="0" y="0"/>
          <a:ext cx="0" cy="0"/>
          <a:chOff x="0" y="0"/>
          <a:chExt cx="0" cy="0"/>
        </a:xfrm>
      </p:grpSpPr>
      <p:sp>
        <p:nvSpPr>
          <p:cNvPr id="76" name="Google Shape;76;p3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1"/>
              </a:buClr>
              <a:buSzPts val="3200"/>
              <a:buFont typeface="Trebuchet MS"/>
              <a:buNone/>
              <a:defRPr sz="3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32"/>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accent1"/>
              </a:buClr>
              <a:buSzPts val="3200"/>
              <a:buFont typeface="Arial"/>
              <a:buNone/>
              <a:defRPr b="0" i="0" sz="3200" u="none" cap="none" strike="noStrike">
                <a:solidFill>
                  <a:schemeClr val="accent1"/>
                </a:solidFill>
                <a:latin typeface="Trebuchet MS"/>
                <a:ea typeface="Trebuchet MS"/>
                <a:cs typeface="Trebuchet MS"/>
                <a:sym typeface="Trebuchet MS"/>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Trebuchet MS"/>
                <a:ea typeface="Trebuchet MS"/>
                <a:cs typeface="Trebuchet MS"/>
                <a:sym typeface="Trebuchet MS"/>
              </a:defRPr>
            </a:lvl2pPr>
            <a:lvl3pPr lvl="2" marR="0" rtl="0" algn="l">
              <a:lnSpc>
                <a:spcPct val="90000"/>
              </a:lnSpc>
              <a:spcBef>
                <a:spcPts val="500"/>
              </a:spcBef>
              <a:spcAft>
                <a:spcPts val="0"/>
              </a:spcAft>
              <a:buClr>
                <a:schemeClr val="accent1"/>
              </a:buClr>
              <a:buSzPts val="2400"/>
              <a:buFont typeface="Arial"/>
              <a:buNone/>
              <a:defRPr b="1" i="0" sz="2400" u="none" cap="none" strike="noStrike">
                <a:solidFill>
                  <a:schemeClr val="accent1"/>
                </a:solidFill>
                <a:latin typeface="Trebuchet MS"/>
                <a:ea typeface="Trebuchet MS"/>
                <a:cs typeface="Trebuchet MS"/>
                <a:sym typeface="Trebuchet MS"/>
              </a:defRPr>
            </a:lvl3pPr>
            <a:lvl4pPr lvl="3" marR="0" rtl="0" algn="l">
              <a:lnSpc>
                <a:spcPct val="90000"/>
              </a:lnSpc>
              <a:spcBef>
                <a:spcPts val="500"/>
              </a:spcBef>
              <a:spcAft>
                <a:spcPts val="0"/>
              </a:spcAft>
              <a:buClr>
                <a:srgbClr val="3F3F3F"/>
              </a:buClr>
              <a:buSzPts val="2000"/>
              <a:buFont typeface="Arial"/>
              <a:buNone/>
              <a:defRPr b="1" i="0" sz="2000" u="none" cap="none" strike="noStrike">
                <a:solidFill>
                  <a:srgbClr val="3F3F3F"/>
                </a:solidFill>
                <a:latin typeface="Times New Roman"/>
                <a:ea typeface="Times New Roman"/>
                <a:cs typeface="Times New Roman"/>
                <a:sym typeface="Times New Roman"/>
              </a:defRPr>
            </a:lvl4pPr>
            <a:lvl5pPr lvl="4" marR="0" rtl="0" algn="l">
              <a:lnSpc>
                <a:spcPct val="90000"/>
              </a:lnSpc>
              <a:spcBef>
                <a:spcPts val="500"/>
              </a:spcBef>
              <a:spcAft>
                <a:spcPts val="0"/>
              </a:spcAft>
              <a:buClr>
                <a:srgbClr val="C22536"/>
              </a:buClr>
              <a:buSzPts val="2000"/>
              <a:buFont typeface="Arial"/>
              <a:buNone/>
              <a:defRPr b="0" i="1" sz="2000" u="none" cap="none" strike="noStrike">
                <a:solidFill>
                  <a:srgbClr val="C22536"/>
                </a:solidFill>
                <a:latin typeface="Trebuchet MS"/>
                <a:ea typeface="Trebuchet MS"/>
                <a:cs typeface="Trebuchet MS"/>
                <a:sym typeface="Trebuchet MS"/>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Times New Roman"/>
                <a:ea typeface="Times New Roman"/>
                <a:cs typeface="Times New Roman"/>
                <a:sym typeface="Times New Roman"/>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Times New Roman"/>
                <a:ea typeface="Times New Roman"/>
                <a:cs typeface="Times New Roman"/>
                <a:sym typeface="Times New Roman"/>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Times New Roman"/>
                <a:ea typeface="Times New Roman"/>
                <a:cs typeface="Times New Roman"/>
                <a:sym typeface="Times New Roman"/>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Times New Roman"/>
                <a:ea typeface="Times New Roman"/>
                <a:cs typeface="Times New Roman"/>
                <a:sym typeface="Times New Roman"/>
              </a:defRPr>
            </a:lvl9pPr>
          </a:lstStyle>
          <a:p/>
        </p:txBody>
      </p:sp>
      <p:sp>
        <p:nvSpPr>
          <p:cNvPr id="78" name="Google Shape;78;p3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accent1"/>
              </a:buClr>
              <a:buSzPts val="1200"/>
              <a:buNone/>
              <a:defRPr sz="1200"/>
            </a:lvl3pPr>
            <a:lvl4pPr indent="-228600" lvl="3" marL="1828800" algn="l">
              <a:lnSpc>
                <a:spcPct val="90000"/>
              </a:lnSpc>
              <a:spcBef>
                <a:spcPts val="500"/>
              </a:spcBef>
              <a:spcAft>
                <a:spcPts val="0"/>
              </a:spcAft>
              <a:buClr>
                <a:srgbClr val="3F3F3F"/>
              </a:buClr>
              <a:buSzPts val="1000"/>
              <a:buNone/>
              <a:defRPr sz="1000"/>
            </a:lvl4pPr>
            <a:lvl5pPr indent="-228600" lvl="4" marL="2286000" algn="l">
              <a:lnSpc>
                <a:spcPct val="90000"/>
              </a:lnSpc>
              <a:spcBef>
                <a:spcPts val="500"/>
              </a:spcBef>
              <a:spcAft>
                <a:spcPts val="0"/>
              </a:spcAft>
              <a:buClr>
                <a:srgbClr val="C22536"/>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9" name="Google Shape;79;p32"/>
          <p:cNvSpPr txBox="1"/>
          <p:nvPr>
            <p:ph idx="10" type="dt"/>
          </p:nvPr>
        </p:nvSpPr>
        <p:spPr>
          <a:xfrm>
            <a:off x="8610600" y="6311900"/>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32"/>
          <p:cNvSpPr txBox="1"/>
          <p:nvPr>
            <p:ph idx="12" type="sldNum"/>
          </p:nvPr>
        </p:nvSpPr>
        <p:spPr>
          <a:xfrm>
            <a:off x="838200" y="6334919"/>
            <a:ext cx="2743200"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2" name="Shape 82"/>
        <p:cNvGrpSpPr/>
        <p:nvPr/>
      </p:nvGrpSpPr>
      <p:grpSpPr>
        <a:xfrm>
          <a:off x="0" y="0"/>
          <a:ext cx="0" cy="0"/>
          <a:chOff x="0" y="0"/>
          <a:chExt cx="0" cy="0"/>
        </a:xfrm>
      </p:grpSpPr>
      <p:sp>
        <p:nvSpPr>
          <p:cNvPr id="83" name="Google Shape;83;p3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3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accent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accent1"/>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C22536"/>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 name="Google Shape;85;p33"/>
          <p:cNvSpPr txBox="1"/>
          <p:nvPr>
            <p:ph idx="10" type="dt"/>
          </p:nvPr>
        </p:nvSpPr>
        <p:spPr>
          <a:xfrm>
            <a:off x="8610600" y="6311900"/>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p33"/>
          <p:cNvSpPr txBox="1"/>
          <p:nvPr>
            <p:ph idx="12" type="sldNum"/>
          </p:nvPr>
        </p:nvSpPr>
        <p:spPr>
          <a:xfrm>
            <a:off x="838200" y="6334919"/>
            <a:ext cx="2743200"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8" name="Shape 88"/>
        <p:cNvGrpSpPr/>
        <p:nvPr/>
      </p:nvGrpSpPr>
      <p:grpSpPr>
        <a:xfrm>
          <a:off x="0" y="0"/>
          <a:ext cx="0" cy="0"/>
          <a:chOff x="0" y="0"/>
          <a:chExt cx="0" cy="0"/>
        </a:xfrm>
      </p:grpSpPr>
      <p:sp>
        <p:nvSpPr>
          <p:cNvPr id="89" name="Google Shape;89;p34"/>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3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accent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accent1"/>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C22536"/>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 name="Google Shape;91;p34"/>
          <p:cNvSpPr txBox="1"/>
          <p:nvPr>
            <p:ph idx="10" type="dt"/>
          </p:nvPr>
        </p:nvSpPr>
        <p:spPr>
          <a:xfrm>
            <a:off x="8610600" y="6311900"/>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34"/>
          <p:cNvSpPr txBox="1"/>
          <p:nvPr>
            <p:ph idx="12" type="sldNum"/>
          </p:nvPr>
        </p:nvSpPr>
        <p:spPr>
          <a:xfrm>
            <a:off x="838200" y="6334919"/>
            <a:ext cx="2743200"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pic>
        <p:nvPicPr>
          <p:cNvPr descr="Virginia Department of Education" id="94" name="Google Shape;94;p34"/>
          <p:cNvPicPr preferRelativeResize="0"/>
          <p:nvPr/>
        </p:nvPicPr>
        <p:blipFill rotWithShape="1">
          <a:blip r:embed="rId2">
            <a:alphaModFix/>
          </a:blip>
          <a:srcRect b="0" l="0" r="0" t="0"/>
          <a:stretch/>
        </p:blipFill>
        <p:spPr>
          <a:xfrm rot="-5400000">
            <a:off x="-3027420" y="3223349"/>
            <a:ext cx="6664605" cy="381164"/>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5" name="Shape 25"/>
        <p:cNvGrpSpPr/>
        <p:nvPr/>
      </p:nvGrpSpPr>
      <p:grpSpPr>
        <a:xfrm>
          <a:off x="0" y="0"/>
          <a:ext cx="0" cy="0"/>
          <a:chOff x="0" y="0"/>
          <a:chExt cx="0" cy="0"/>
        </a:xfrm>
      </p:grpSpPr>
      <p:sp>
        <p:nvSpPr>
          <p:cNvPr id="26" name="Google Shape;26;p24"/>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accent1"/>
              </a:buClr>
              <a:buSzPts val="6000"/>
              <a:buFont typeface="Trebuchet MS"/>
              <a:buNone/>
              <a:defRPr sz="6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24"/>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accent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accent1"/>
              </a:buClr>
              <a:buSzPts val="1800"/>
              <a:buNone/>
              <a:defRPr sz="1800"/>
            </a:lvl3pPr>
            <a:lvl4pPr lvl="3" algn="ctr">
              <a:lnSpc>
                <a:spcPct val="90000"/>
              </a:lnSpc>
              <a:spcBef>
                <a:spcPts val="500"/>
              </a:spcBef>
              <a:spcAft>
                <a:spcPts val="0"/>
              </a:spcAft>
              <a:buClr>
                <a:srgbClr val="3F3F3F"/>
              </a:buClr>
              <a:buSzPts val="1600"/>
              <a:buNone/>
              <a:defRPr sz="1600"/>
            </a:lvl4pPr>
            <a:lvl5pPr lvl="4" algn="ctr">
              <a:lnSpc>
                <a:spcPct val="90000"/>
              </a:lnSpc>
              <a:spcBef>
                <a:spcPts val="500"/>
              </a:spcBef>
              <a:spcAft>
                <a:spcPts val="0"/>
              </a:spcAft>
              <a:buClr>
                <a:srgbClr val="C22536"/>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8" name="Google Shape;28;p24"/>
          <p:cNvSpPr txBox="1"/>
          <p:nvPr>
            <p:ph idx="10" type="dt"/>
          </p:nvPr>
        </p:nvSpPr>
        <p:spPr>
          <a:xfrm>
            <a:off x="8610600" y="6311900"/>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24"/>
          <p:cNvSpPr txBox="1"/>
          <p:nvPr>
            <p:ph idx="12" type="sldNum"/>
          </p:nvPr>
        </p:nvSpPr>
        <p:spPr>
          <a:xfrm>
            <a:off x="838200" y="6334919"/>
            <a:ext cx="2743200"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1" name="Shape 31"/>
        <p:cNvGrpSpPr/>
        <p:nvPr/>
      </p:nvGrpSpPr>
      <p:grpSpPr>
        <a:xfrm>
          <a:off x="0" y="0"/>
          <a:ext cx="0" cy="0"/>
          <a:chOff x="0" y="0"/>
          <a:chExt cx="0" cy="0"/>
        </a:xfrm>
      </p:grpSpPr>
      <p:sp>
        <p:nvSpPr>
          <p:cNvPr id="32" name="Google Shape;32;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2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accent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accent1"/>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C22536"/>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 name="Google Shape;34;p25"/>
          <p:cNvSpPr txBox="1"/>
          <p:nvPr>
            <p:ph idx="10" type="dt"/>
          </p:nvPr>
        </p:nvSpPr>
        <p:spPr>
          <a:xfrm>
            <a:off x="8610600" y="6311900"/>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25"/>
          <p:cNvSpPr txBox="1"/>
          <p:nvPr>
            <p:ph idx="12" type="sldNum"/>
          </p:nvPr>
        </p:nvSpPr>
        <p:spPr>
          <a:xfrm>
            <a:off x="838200" y="6334919"/>
            <a:ext cx="2743200"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orient="horz" pos="424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7" name="Shape 37"/>
        <p:cNvGrpSpPr/>
        <p:nvPr/>
      </p:nvGrpSpPr>
      <p:grpSpPr>
        <a:xfrm>
          <a:off x="0" y="0"/>
          <a:ext cx="0" cy="0"/>
          <a:chOff x="0" y="0"/>
          <a:chExt cx="0" cy="0"/>
        </a:xfrm>
      </p:grpSpPr>
      <p:sp>
        <p:nvSpPr>
          <p:cNvPr id="38" name="Google Shape;38;p26"/>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1"/>
              </a:buClr>
              <a:buSzPts val="6000"/>
              <a:buFont typeface="Trebuchet MS"/>
              <a:buNone/>
              <a:defRPr sz="6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26"/>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0" name="Google Shape;40;p26"/>
          <p:cNvSpPr txBox="1"/>
          <p:nvPr>
            <p:ph idx="10" type="dt"/>
          </p:nvPr>
        </p:nvSpPr>
        <p:spPr>
          <a:xfrm>
            <a:off x="8610600" y="6311900"/>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26"/>
          <p:cNvSpPr txBox="1"/>
          <p:nvPr>
            <p:ph idx="12" type="sldNum"/>
          </p:nvPr>
        </p:nvSpPr>
        <p:spPr>
          <a:xfrm>
            <a:off x="838200" y="6334919"/>
            <a:ext cx="2743200"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3" name="Shape 43"/>
        <p:cNvGrpSpPr/>
        <p:nvPr/>
      </p:nvGrpSpPr>
      <p:grpSpPr>
        <a:xfrm>
          <a:off x="0" y="0"/>
          <a:ext cx="0" cy="0"/>
          <a:chOff x="0" y="0"/>
          <a:chExt cx="0" cy="0"/>
        </a:xfrm>
      </p:grpSpPr>
      <p:sp>
        <p:nvSpPr>
          <p:cNvPr id="44" name="Google Shape;44;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2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accent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accent1"/>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C22536"/>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27"/>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accent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accent1"/>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C22536"/>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27"/>
          <p:cNvSpPr txBox="1"/>
          <p:nvPr>
            <p:ph idx="10" type="dt"/>
          </p:nvPr>
        </p:nvSpPr>
        <p:spPr>
          <a:xfrm>
            <a:off x="8610600" y="6311900"/>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27"/>
          <p:cNvSpPr txBox="1"/>
          <p:nvPr>
            <p:ph idx="12" type="sldNum"/>
          </p:nvPr>
        </p:nvSpPr>
        <p:spPr>
          <a:xfrm>
            <a:off x="838200" y="6334919"/>
            <a:ext cx="2743200"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0" name="Shape 50"/>
        <p:cNvGrpSpPr/>
        <p:nvPr/>
      </p:nvGrpSpPr>
      <p:grpSpPr>
        <a:xfrm>
          <a:off x="0" y="0"/>
          <a:ext cx="0" cy="0"/>
          <a:chOff x="0" y="0"/>
          <a:chExt cx="0" cy="0"/>
        </a:xfrm>
      </p:grpSpPr>
      <p:sp>
        <p:nvSpPr>
          <p:cNvPr id="51" name="Google Shape;51;p28"/>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28"/>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accent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accent1"/>
              </a:buClr>
              <a:buSzPts val="1800"/>
              <a:buNone/>
              <a:defRPr b="1" sz="1800"/>
            </a:lvl3pPr>
            <a:lvl4pPr indent="-228600" lvl="3" marL="1828800" algn="l">
              <a:lnSpc>
                <a:spcPct val="90000"/>
              </a:lnSpc>
              <a:spcBef>
                <a:spcPts val="500"/>
              </a:spcBef>
              <a:spcAft>
                <a:spcPts val="0"/>
              </a:spcAft>
              <a:buClr>
                <a:srgbClr val="3F3F3F"/>
              </a:buClr>
              <a:buSzPts val="1600"/>
              <a:buNone/>
              <a:defRPr b="1" sz="1600"/>
            </a:lvl4pPr>
            <a:lvl5pPr indent="-228600" lvl="4" marL="2286000" algn="l">
              <a:lnSpc>
                <a:spcPct val="90000"/>
              </a:lnSpc>
              <a:spcBef>
                <a:spcPts val="500"/>
              </a:spcBef>
              <a:spcAft>
                <a:spcPts val="0"/>
              </a:spcAft>
              <a:buClr>
                <a:srgbClr val="C22536"/>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3" name="Google Shape;53;p28"/>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accent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accent1"/>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C22536"/>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28"/>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accent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accent1"/>
              </a:buClr>
              <a:buSzPts val="1800"/>
              <a:buNone/>
              <a:defRPr b="1" sz="1800"/>
            </a:lvl3pPr>
            <a:lvl4pPr indent="-228600" lvl="3" marL="1828800" algn="l">
              <a:lnSpc>
                <a:spcPct val="90000"/>
              </a:lnSpc>
              <a:spcBef>
                <a:spcPts val="500"/>
              </a:spcBef>
              <a:spcAft>
                <a:spcPts val="0"/>
              </a:spcAft>
              <a:buClr>
                <a:srgbClr val="3F3F3F"/>
              </a:buClr>
              <a:buSzPts val="1600"/>
              <a:buNone/>
              <a:defRPr b="1" sz="1600"/>
            </a:lvl4pPr>
            <a:lvl5pPr indent="-228600" lvl="4" marL="2286000" algn="l">
              <a:lnSpc>
                <a:spcPct val="90000"/>
              </a:lnSpc>
              <a:spcBef>
                <a:spcPts val="500"/>
              </a:spcBef>
              <a:spcAft>
                <a:spcPts val="0"/>
              </a:spcAft>
              <a:buClr>
                <a:srgbClr val="C22536"/>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5" name="Google Shape;55;p28"/>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accent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accent1"/>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C22536"/>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28"/>
          <p:cNvSpPr txBox="1"/>
          <p:nvPr>
            <p:ph idx="10" type="dt"/>
          </p:nvPr>
        </p:nvSpPr>
        <p:spPr>
          <a:xfrm>
            <a:off x="8610600" y="6311900"/>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28"/>
          <p:cNvSpPr txBox="1"/>
          <p:nvPr>
            <p:ph idx="12" type="sldNum"/>
          </p:nvPr>
        </p:nvSpPr>
        <p:spPr>
          <a:xfrm>
            <a:off x="838200" y="6334919"/>
            <a:ext cx="2743200"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9" name="Shape 59"/>
        <p:cNvGrpSpPr/>
        <p:nvPr/>
      </p:nvGrpSpPr>
      <p:grpSpPr>
        <a:xfrm>
          <a:off x="0" y="0"/>
          <a:ext cx="0" cy="0"/>
          <a:chOff x="0" y="0"/>
          <a:chExt cx="0" cy="0"/>
        </a:xfrm>
      </p:grpSpPr>
      <p:sp>
        <p:nvSpPr>
          <p:cNvPr id="60" name="Google Shape;60;p2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29"/>
          <p:cNvSpPr txBox="1"/>
          <p:nvPr>
            <p:ph idx="10" type="dt"/>
          </p:nvPr>
        </p:nvSpPr>
        <p:spPr>
          <a:xfrm>
            <a:off x="8610600" y="6311900"/>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29"/>
          <p:cNvSpPr txBox="1"/>
          <p:nvPr>
            <p:ph idx="12" type="sldNum"/>
          </p:nvPr>
        </p:nvSpPr>
        <p:spPr>
          <a:xfrm>
            <a:off x="838200" y="6334919"/>
            <a:ext cx="2743200"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4" name="Shape 64"/>
        <p:cNvGrpSpPr/>
        <p:nvPr/>
      </p:nvGrpSpPr>
      <p:grpSpPr>
        <a:xfrm>
          <a:off x="0" y="0"/>
          <a:ext cx="0" cy="0"/>
          <a:chOff x="0" y="0"/>
          <a:chExt cx="0" cy="0"/>
        </a:xfrm>
      </p:grpSpPr>
      <p:sp>
        <p:nvSpPr>
          <p:cNvPr id="65" name="Google Shape;65;p30"/>
          <p:cNvSpPr txBox="1"/>
          <p:nvPr>
            <p:ph idx="10" type="dt"/>
          </p:nvPr>
        </p:nvSpPr>
        <p:spPr>
          <a:xfrm>
            <a:off x="8610600" y="6311900"/>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30"/>
          <p:cNvSpPr txBox="1"/>
          <p:nvPr>
            <p:ph idx="12" type="sldNum"/>
          </p:nvPr>
        </p:nvSpPr>
        <p:spPr>
          <a:xfrm>
            <a:off x="838200" y="6334919"/>
            <a:ext cx="2743200"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8" name="Shape 68"/>
        <p:cNvGrpSpPr/>
        <p:nvPr/>
      </p:nvGrpSpPr>
      <p:grpSpPr>
        <a:xfrm>
          <a:off x="0" y="0"/>
          <a:ext cx="0" cy="0"/>
          <a:chOff x="0" y="0"/>
          <a:chExt cx="0" cy="0"/>
        </a:xfrm>
      </p:grpSpPr>
      <p:sp>
        <p:nvSpPr>
          <p:cNvPr id="69" name="Google Shape;69;p3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1"/>
              </a:buClr>
              <a:buSzPts val="3200"/>
              <a:buFont typeface="Trebuchet MS"/>
              <a:buNone/>
              <a:defRPr sz="3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31"/>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accent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accent1"/>
              </a:buClr>
              <a:buSzPts val="2400"/>
              <a:buChar char="•"/>
              <a:defRPr sz="2400"/>
            </a:lvl3pPr>
            <a:lvl4pPr indent="-355600" lvl="3" marL="1828800" algn="l">
              <a:lnSpc>
                <a:spcPct val="90000"/>
              </a:lnSpc>
              <a:spcBef>
                <a:spcPts val="500"/>
              </a:spcBef>
              <a:spcAft>
                <a:spcPts val="0"/>
              </a:spcAft>
              <a:buClr>
                <a:srgbClr val="3F3F3F"/>
              </a:buClr>
              <a:buSzPts val="2000"/>
              <a:buChar char="•"/>
              <a:defRPr sz="2000"/>
            </a:lvl4pPr>
            <a:lvl5pPr indent="-355600" lvl="4" marL="2286000" algn="l">
              <a:lnSpc>
                <a:spcPct val="90000"/>
              </a:lnSpc>
              <a:spcBef>
                <a:spcPts val="500"/>
              </a:spcBef>
              <a:spcAft>
                <a:spcPts val="0"/>
              </a:spcAft>
              <a:buClr>
                <a:srgbClr val="C22536"/>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71" name="Google Shape;71;p31"/>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accent1"/>
              </a:buClr>
              <a:buSzPts val="1200"/>
              <a:buNone/>
              <a:defRPr sz="1200"/>
            </a:lvl3pPr>
            <a:lvl4pPr indent="-228600" lvl="3" marL="1828800" algn="l">
              <a:lnSpc>
                <a:spcPct val="90000"/>
              </a:lnSpc>
              <a:spcBef>
                <a:spcPts val="500"/>
              </a:spcBef>
              <a:spcAft>
                <a:spcPts val="0"/>
              </a:spcAft>
              <a:buClr>
                <a:srgbClr val="3F3F3F"/>
              </a:buClr>
              <a:buSzPts val="1000"/>
              <a:buNone/>
              <a:defRPr sz="1000"/>
            </a:lvl4pPr>
            <a:lvl5pPr indent="-228600" lvl="4" marL="2286000" algn="l">
              <a:lnSpc>
                <a:spcPct val="90000"/>
              </a:lnSpc>
              <a:spcBef>
                <a:spcPts val="500"/>
              </a:spcBef>
              <a:spcAft>
                <a:spcPts val="0"/>
              </a:spcAft>
              <a:buClr>
                <a:srgbClr val="C22536"/>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2" name="Google Shape;72;p31"/>
          <p:cNvSpPr txBox="1"/>
          <p:nvPr>
            <p:ph idx="10" type="dt"/>
          </p:nvPr>
        </p:nvSpPr>
        <p:spPr>
          <a:xfrm>
            <a:off x="8610600" y="6311900"/>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31"/>
          <p:cNvSpPr txBox="1"/>
          <p:nvPr>
            <p:ph idx="12" type="sldNum"/>
          </p:nvPr>
        </p:nvSpPr>
        <p:spPr>
          <a:xfrm>
            <a:off x="838200" y="6334919"/>
            <a:ext cx="2743200"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2.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4" Type="http://schemas.openxmlformats.org/officeDocument/2006/relationships/theme" Target="../theme/theme2.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 name="Shape 11"/>
        <p:cNvGrpSpPr/>
        <p:nvPr/>
      </p:nvGrpSpPr>
      <p:grpSpPr>
        <a:xfrm>
          <a:off x="0" y="0"/>
          <a:ext cx="0" cy="0"/>
          <a:chOff x="0" y="0"/>
          <a:chExt cx="0" cy="0"/>
        </a:xfrm>
      </p:grpSpPr>
      <p:pic>
        <p:nvPicPr>
          <p:cNvPr id="12" name="Google Shape;12;p22"/>
          <p:cNvPicPr preferRelativeResize="0"/>
          <p:nvPr/>
        </p:nvPicPr>
        <p:blipFill rotWithShape="1">
          <a:blip r:embed="rId1">
            <a:alphaModFix/>
          </a:blip>
          <a:srcRect b="0" l="0" r="0" t="0"/>
          <a:stretch/>
        </p:blipFill>
        <p:spPr>
          <a:xfrm>
            <a:off x="0" y="0"/>
            <a:ext cx="12192000" cy="6858000"/>
          </a:xfrm>
          <a:prstGeom prst="rect">
            <a:avLst/>
          </a:prstGeom>
          <a:noFill/>
          <a:ln>
            <a:noFill/>
          </a:ln>
        </p:spPr>
      </p:pic>
      <p:sp>
        <p:nvSpPr>
          <p:cNvPr id="13" name="Google Shape;13;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accent1"/>
              </a:buClr>
              <a:buSzPts val="4400"/>
              <a:buFont typeface="Trebuchet MS"/>
              <a:buNone/>
              <a:defRPr b="0" i="0" sz="44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14" name="Google Shape;14;p2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accent1"/>
              </a:buClr>
              <a:buSzPts val="2800"/>
              <a:buFont typeface="Arial"/>
              <a:buChar char="•"/>
              <a:defRPr b="0" i="0" sz="2800" u="none" cap="none" strike="noStrike">
                <a:solidFill>
                  <a:schemeClr val="accent1"/>
                </a:solidFill>
                <a:latin typeface="Trebuchet MS"/>
                <a:ea typeface="Trebuchet MS"/>
                <a:cs typeface="Trebuchet MS"/>
                <a:sym typeface="Trebuchet M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Trebuchet MS"/>
                <a:ea typeface="Trebuchet MS"/>
                <a:cs typeface="Trebuchet MS"/>
                <a:sym typeface="Trebuchet MS"/>
              </a:defRPr>
            </a:lvl2pPr>
            <a:lvl3pPr indent="-355600" lvl="2" marL="1371600" marR="0" rtl="0" algn="l">
              <a:lnSpc>
                <a:spcPct val="90000"/>
              </a:lnSpc>
              <a:spcBef>
                <a:spcPts val="500"/>
              </a:spcBef>
              <a:spcAft>
                <a:spcPts val="0"/>
              </a:spcAft>
              <a:buClr>
                <a:schemeClr val="accent1"/>
              </a:buClr>
              <a:buSzPts val="2000"/>
              <a:buFont typeface="Arial"/>
              <a:buChar char="•"/>
              <a:defRPr b="1" i="0" sz="2000" u="none" cap="none" strike="noStrike">
                <a:solidFill>
                  <a:schemeClr val="accent1"/>
                </a:solidFill>
                <a:latin typeface="Trebuchet MS"/>
                <a:ea typeface="Trebuchet MS"/>
                <a:cs typeface="Trebuchet MS"/>
                <a:sym typeface="Trebuchet MS"/>
              </a:defRPr>
            </a:lvl3pPr>
            <a:lvl4pPr indent="-342900" lvl="3" marL="1828800" marR="0" rtl="0" algn="l">
              <a:lnSpc>
                <a:spcPct val="90000"/>
              </a:lnSpc>
              <a:spcBef>
                <a:spcPts val="500"/>
              </a:spcBef>
              <a:spcAft>
                <a:spcPts val="0"/>
              </a:spcAft>
              <a:buClr>
                <a:srgbClr val="3F3F3F"/>
              </a:buClr>
              <a:buSzPts val="1800"/>
              <a:buFont typeface="Arial"/>
              <a:buChar char="•"/>
              <a:defRPr b="1" i="0" sz="1800" u="none" cap="none" strike="noStrike">
                <a:solidFill>
                  <a:srgbClr val="3F3F3F"/>
                </a:solidFill>
                <a:latin typeface="Times New Roman"/>
                <a:ea typeface="Times New Roman"/>
                <a:cs typeface="Times New Roman"/>
                <a:sym typeface="Times New Roman"/>
              </a:defRPr>
            </a:lvl4pPr>
            <a:lvl5pPr indent="-342900" lvl="4" marL="2286000" marR="0" rtl="0" algn="l">
              <a:lnSpc>
                <a:spcPct val="90000"/>
              </a:lnSpc>
              <a:spcBef>
                <a:spcPts val="500"/>
              </a:spcBef>
              <a:spcAft>
                <a:spcPts val="0"/>
              </a:spcAft>
              <a:buClr>
                <a:srgbClr val="C22536"/>
              </a:buClr>
              <a:buSzPts val="1800"/>
              <a:buFont typeface="Arial"/>
              <a:buChar char="•"/>
              <a:defRPr b="0" i="1" sz="1800" u="none" cap="none" strike="noStrike">
                <a:solidFill>
                  <a:srgbClr val="C22536"/>
                </a:solidFill>
                <a:latin typeface="Trebuchet MS"/>
                <a:ea typeface="Trebuchet MS"/>
                <a:cs typeface="Trebuchet MS"/>
                <a:sym typeface="Trebuchet M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imes New Roman"/>
                <a:ea typeface="Times New Roman"/>
                <a:cs typeface="Times New Roman"/>
                <a:sym typeface="Times New Roman"/>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imes New Roman"/>
                <a:ea typeface="Times New Roman"/>
                <a:cs typeface="Times New Roman"/>
                <a:sym typeface="Times New Roman"/>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imes New Roman"/>
                <a:ea typeface="Times New Roman"/>
                <a:cs typeface="Times New Roman"/>
                <a:sym typeface="Times New Roman"/>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imes New Roman"/>
                <a:ea typeface="Times New Roman"/>
                <a:cs typeface="Times New Roman"/>
                <a:sym typeface="Times New Roman"/>
              </a:defRPr>
            </a:lvl9pPr>
          </a:lstStyle>
          <a:p/>
        </p:txBody>
      </p:sp>
      <p:sp>
        <p:nvSpPr>
          <p:cNvPr id="15" name="Google Shape;15;p22"/>
          <p:cNvSpPr txBox="1"/>
          <p:nvPr>
            <p:ph idx="10" type="dt"/>
          </p:nvPr>
        </p:nvSpPr>
        <p:spPr>
          <a:xfrm>
            <a:off x="8610600" y="6311900"/>
            <a:ext cx="2743200"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200" u="none" cap="none" strike="noStrike">
                <a:solidFill>
                  <a:srgbClr val="888888"/>
                </a:solidFill>
                <a:latin typeface="Times New Roman"/>
                <a:ea typeface="Times New Roman"/>
                <a:cs typeface="Times New Roman"/>
                <a:sym typeface="Times New Roman"/>
              </a:defRPr>
            </a:lvl1pPr>
            <a:lvl2pPr lvl="1"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2pPr>
            <a:lvl3pPr lvl="2"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3pPr>
            <a:lvl4pPr lvl="3"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4pPr>
            <a:lvl5pPr lvl="4"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5pPr>
            <a:lvl6pPr lvl="5"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6pPr>
            <a:lvl7pPr lvl="6"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7pPr>
            <a:lvl8pPr lvl="7"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8pPr>
            <a:lvl9pPr lvl="8"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9pPr>
          </a:lstStyle>
          <a:p/>
        </p:txBody>
      </p:sp>
      <p:sp>
        <p:nvSpPr>
          <p:cNvPr id="16" name="Google Shape;16;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Times New Roman"/>
                <a:ea typeface="Times New Roman"/>
                <a:cs typeface="Times New Roman"/>
                <a:sym typeface="Times New Roman"/>
              </a:defRPr>
            </a:lvl1pPr>
            <a:lvl2pPr lvl="1"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2pPr>
            <a:lvl3pPr lvl="2"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3pPr>
            <a:lvl4pPr lvl="3"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4pPr>
            <a:lvl5pPr lvl="4"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5pPr>
            <a:lvl6pPr lvl="5"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6pPr>
            <a:lvl7pPr lvl="6"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7pPr>
            <a:lvl8pPr lvl="7"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8pPr>
            <a:lvl9pPr lvl="8"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9pPr>
          </a:lstStyle>
          <a:p/>
        </p:txBody>
      </p:sp>
      <p:sp>
        <p:nvSpPr>
          <p:cNvPr id="17" name="Google Shape;17;p22"/>
          <p:cNvSpPr txBox="1"/>
          <p:nvPr>
            <p:ph idx="12" type="sldNum"/>
          </p:nvPr>
        </p:nvSpPr>
        <p:spPr>
          <a:xfrm>
            <a:off x="838200" y="6334919"/>
            <a:ext cx="2743200" cy="365125"/>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b="0" i="0" sz="1200" u="none" cap="none" strike="noStrike">
                <a:solidFill>
                  <a:srgbClr val="888888"/>
                </a:solidFill>
                <a:latin typeface="Times New Roman"/>
                <a:ea typeface="Times New Roman"/>
                <a:cs typeface="Times New Roman"/>
                <a:sym typeface="Times New Roman"/>
              </a:defRPr>
            </a:lvl1pPr>
            <a:lvl2pPr indent="0" lvl="1" marL="0" marR="0" rtl="0" algn="l">
              <a:spcBef>
                <a:spcPts val="0"/>
              </a:spcBef>
              <a:buNone/>
              <a:defRPr b="0" i="0" sz="1200" u="none" cap="none" strike="noStrike">
                <a:solidFill>
                  <a:srgbClr val="888888"/>
                </a:solidFill>
                <a:latin typeface="Times New Roman"/>
                <a:ea typeface="Times New Roman"/>
                <a:cs typeface="Times New Roman"/>
                <a:sym typeface="Times New Roman"/>
              </a:defRPr>
            </a:lvl2pPr>
            <a:lvl3pPr indent="0" lvl="2" marL="0" marR="0" rtl="0" algn="l">
              <a:spcBef>
                <a:spcPts val="0"/>
              </a:spcBef>
              <a:buNone/>
              <a:defRPr b="0" i="0" sz="1200" u="none" cap="none" strike="noStrike">
                <a:solidFill>
                  <a:srgbClr val="888888"/>
                </a:solidFill>
                <a:latin typeface="Times New Roman"/>
                <a:ea typeface="Times New Roman"/>
                <a:cs typeface="Times New Roman"/>
                <a:sym typeface="Times New Roman"/>
              </a:defRPr>
            </a:lvl3pPr>
            <a:lvl4pPr indent="0" lvl="3" marL="0" marR="0" rtl="0" algn="l">
              <a:spcBef>
                <a:spcPts val="0"/>
              </a:spcBef>
              <a:buNone/>
              <a:defRPr b="0" i="0" sz="1200" u="none" cap="none" strike="noStrike">
                <a:solidFill>
                  <a:srgbClr val="888888"/>
                </a:solidFill>
                <a:latin typeface="Times New Roman"/>
                <a:ea typeface="Times New Roman"/>
                <a:cs typeface="Times New Roman"/>
                <a:sym typeface="Times New Roman"/>
              </a:defRPr>
            </a:lvl4pPr>
            <a:lvl5pPr indent="0" lvl="4" marL="0" marR="0" rtl="0" algn="l">
              <a:spcBef>
                <a:spcPts val="0"/>
              </a:spcBef>
              <a:buNone/>
              <a:defRPr b="0" i="0" sz="1200" u="none" cap="none" strike="noStrike">
                <a:solidFill>
                  <a:srgbClr val="888888"/>
                </a:solidFill>
                <a:latin typeface="Times New Roman"/>
                <a:ea typeface="Times New Roman"/>
                <a:cs typeface="Times New Roman"/>
                <a:sym typeface="Times New Roman"/>
              </a:defRPr>
            </a:lvl5pPr>
            <a:lvl6pPr indent="0" lvl="5" marL="0" marR="0" rtl="0" algn="l">
              <a:spcBef>
                <a:spcPts val="0"/>
              </a:spcBef>
              <a:buNone/>
              <a:defRPr b="0" i="0" sz="1200" u="none" cap="none" strike="noStrike">
                <a:solidFill>
                  <a:srgbClr val="888888"/>
                </a:solidFill>
                <a:latin typeface="Times New Roman"/>
                <a:ea typeface="Times New Roman"/>
                <a:cs typeface="Times New Roman"/>
                <a:sym typeface="Times New Roman"/>
              </a:defRPr>
            </a:lvl6pPr>
            <a:lvl7pPr indent="0" lvl="6" marL="0" marR="0" rtl="0" algn="l">
              <a:spcBef>
                <a:spcPts val="0"/>
              </a:spcBef>
              <a:buNone/>
              <a:defRPr b="0" i="0" sz="1200" u="none" cap="none" strike="noStrike">
                <a:solidFill>
                  <a:srgbClr val="888888"/>
                </a:solidFill>
                <a:latin typeface="Times New Roman"/>
                <a:ea typeface="Times New Roman"/>
                <a:cs typeface="Times New Roman"/>
                <a:sym typeface="Times New Roman"/>
              </a:defRPr>
            </a:lvl7pPr>
            <a:lvl8pPr indent="0" lvl="7" marL="0" marR="0" rtl="0" algn="l">
              <a:spcBef>
                <a:spcPts val="0"/>
              </a:spcBef>
              <a:buNone/>
              <a:defRPr b="0" i="0" sz="1200" u="none" cap="none" strike="noStrike">
                <a:solidFill>
                  <a:srgbClr val="888888"/>
                </a:solidFill>
                <a:latin typeface="Times New Roman"/>
                <a:ea typeface="Times New Roman"/>
                <a:cs typeface="Times New Roman"/>
                <a:sym typeface="Times New Roman"/>
              </a:defRPr>
            </a:lvl8pPr>
            <a:lvl9pPr indent="0" lvl="8" marL="0" marR="0" rtl="0" algn="l">
              <a:spcBef>
                <a:spcPts val="0"/>
              </a:spcBef>
              <a:buNone/>
              <a:defRPr b="0" i="0" sz="1200" u="none" cap="none" strike="noStrike">
                <a:solidFill>
                  <a:srgbClr val="888888"/>
                </a:solidFill>
                <a:latin typeface="Times New Roman"/>
                <a:ea typeface="Times New Roman"/>
                <a:cs typeface="Times New Roman"/>
                <a:sym typeface="Times New Roman"/>
              </a:defRPr>
            </a:lvl9pPr>
          </a:lstStyle>
          <a:p>
            <a:pPr indent="0" lvl="0" marL="0" rtl="0" algn="l">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4248">
          <p15:clr>
            <a:srgbClr val="F26B43"/>
          </p15:clr>
        </p15:guide>
        <p15:guide id="2" pos="72">
          <p15:clr>
            <a:srgbClr val="F26B43"/>
          </p15:clr>
        </p15:guide>
        <p15:guide id="3" pos="7608">
          <p15:clr>
            <a:srgbClr val="F26B43"/>
          </p15:clr>
        </p15:guide>
        <p15:guide id="4" orient="horz" pos="7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17.png"/><Relationship Id="rId5"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9.png"/><Relationship Id="rId7" Type="http://schemas.openxmlformats.org/officeDocument/2006/relationships/image" Target="../media/image17.png"/></Relationships>
</file>

<file path=ppt/slides/_rels/slide12.xml.rels><?xml version="1.0" encoding="UTF-8" standalone="yes"?><Relationships xmlns="http://schemas.openxmlformats.org/package/2006/relationships"><Relationship Id="rId10" Type="http://schemas.openxmlformats.org/officeDocument/2006/relationships/image" Target="../media/image18.png"/><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hyperlink" Target="https://edu.lva.virginia.gov/at-home-learning/" TargetMode="External"/><Relationship Id="rId9" Type="http://schemas.openxmlformats.org/officeDocument/2006/relationships/image" Target="../media/image21.png"/><Relationship Id="rId5" Type="http://schemas.openxmlformats.org/officeDocument/2006/relationships/hyperlink" Target="https://linkprotect.cudasvc.com/url?a=https%3a%2f%2fwww.virginiapubliclibrary.info%2fchildrens-page%2f&amp;c=E,1,LJjoa41lebhvyoNTFcAvjy6WUJCR1g0xf7mb5UEvVE8Xv_3NGnMqojmVGkCf3lz7YTX1h793TIqsxgS73k6bJySXIC0S1Ze6rames2Vc_bW_EWSd&amp;typo=1" TargetMode="External"/><Relationship Id="rId6" Type="http://schemas.openxmlformats.org/officeDocument/2006/relationships/hyperlink" Target="https://linkprotect.cudasvc.com/url?a=https%3a%2f%2frichmondmom.com%2f2017%2f06%2f08%2fbest-libraries-in-richmond-for-families%2f&amp;c=E,1,kQ1U-7V1ibMN0fOMPU707WMwBOFJkRFt9Az8NU_yS8lrxcgxW5GixTgwopxUVpLr-4lUkPc_yXTmO5d74bVYxf4eX1FP84C_AJhhM38sLXM7Ag,,&amp;typo=1" TargetMode="External"/><Relationship Id="rId7" Type="http://schemas.openxmlformats.org/officeDocument/2006/relationships/hyperlink" Target="https://linkprotect.cudasvc.com/url?a=https%3a%2f%2fwww.vbgov.com%2fgovernment%2fdepartments%2flibraries%2fkids%2fPages%2fdefault.aspx&amp;c=E,1,3GumrBSXM_tUjpR7MfHdBq3sBhqrHt3KvjtR_DjQvzR1jPMCjQd0InTdNKDnJV9EV0uH_SxAw8gYitxATuLxfc_dWlFGk1Gk7S0lG18TBLh53-OiONlzhtE,&amp;typo=1" TargetMode="External"/><Relationship Id="rId8"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image" Target="../media/image17.png"/><Relationship Id="rId5" Type="http://schemas.openxmlformats.org/officeDocument/2006/relationships/image" Target="../media/image30.png"/><Relationship Id="rId6" Type="http://schemas.openxmlformats.org/officeDocument/2006/relationships/hyperlink" Target="https://docs.google.com/document/d/1nwirmVZ75gsnXTkKaeXCx9AYksEKIxoHYmCajYgIRBQ/edit?usp=sharing"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image" Target="../media/image17.png"/><Relationship Id="rId5"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4.png"/><Relationship Id="rId4" Type="http://schemas.openxmlformats.org/officeDocument/2006/relationships/image" Target="../media/image17.png"/><Relationship Id="rId5" Type="http://schemas.openxmlformats.org/officeDocument/2006/relationships/image" Target="../media/image23.png"/><Relationship Id="rId6" Type="http://schemas.openxmlformats.org/officeDocument/2006/relationships/hyperlink" Target="https://jenniferfindley.com/write-about-reading/"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4.png"/><Relationship Id="rId4" Type="http://schemas.openxmlformats.org/officeDocument/2006/relationships/image" Target="../media/image31.jpg"/><Relationship Id="rId5" Type="http://schemas.openxmlformats.org/officeDocument/2006/relationships/hyperlink" Target="https://vate.org/events/literacy-explosion/" TargetMode="External"/><Relationship Id="rId6" Type="http://schemas.openxmlformats.org/officeDocument/2006/relationships/image" Target="../media/image17.png"/></Relationships>
</file>

<file path=ppt/slides/_rels/slide17.xml.rels><?xml version="1.0" encoding="UTF-8" standalone="yes"?><Relationships xmlns="http://schemas.openxmlformats.org/package/2006/relationships"><Relationship Id="rId11" Type="http://schemas.openxmlformats.org/officeDocument/2006/relationships/image" Target="../media/image22.png"/><Relationship Id="rId10" Type="http://schemas.openxmlformats.org/officeDocument/2006/relationships/hyperlink" Target="https://nanowrimo.org/" TargetMode="External"/><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4.png"/><Relationship Id="rId4" Type="http://schemas.openxmlformats.org/officeDocument/2006/relationships/image" Target="../media/image17.png"/><Relationship Id="rId9" Type="http://schemas.openxmlformats.org/officeDocument/2006/relationships/hyperlink" Target="https://thewritelife.com/writing-contests/" TargetMode="External"/><Relationship Id="rId5" Type="http://schemas.openxmlformats.org/officeDocument/2006/relationships/hyperlink" Target="https://www.tckpublishing.com/writing-contests-for-kids/" TargetMode="External"/><Relationship Id="rId6" Type="http://schemas.openxmlformats.org/officeDocument/2006/relationships/hyperlink" Target="https://imaginationsoup.net/writing-contests-kids-ways-get-published/" TargetMode="External"/><Relationship Id="rId7" Type="http://schemas.openxmlformats.org/officeDocument/2006/relationships/hyperlink" Target="https://www.weareteachers.com/student-writing-contests/" TargetMode="External"/><Relationship Id="rId8" Type="http://schemas.openxmlformats.org/officeDocument/2006/relationships/hyperlink" Target="https://blog.reedsy.com/writing-contests/"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4.png"/><Relationship Id="rId4" Type="http://schemas.openxmlformats.org/officeDocument/2006/relationships/image" Target="../media/image17.png"/><Relationship Id="rId5" Type="http://schemas.openxmlformats.org/officeDocument/2006/relationships/image" Target="../media/image25.png"/><Relationship Id="rId6" Type="http://schemas.openxmlformats.org/officeDocument/2006/relationships/image" Target="../media/image24.png"/><Relationship Id="rId7"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4.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17.png"/><Relationship Id="rId5" Type="http://schemas.openxmlformats.org/officeDocument/2006/relationships/image" Target="../media/image10.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17.png"/><Relationship Id="rId5"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9.png"/><Relationship Id="rId6"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hyperlink" Target="https://diversebooks.org/" TargetMode="External"/><Relationship Id="rId5" Type="http://schemas.openxmlformats.org/officeDocument/2006/relationships/image" Target="../media/image17.png"/><Relationship Id="rId6"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hyperlink" Target="https://www.booksourcebanter.com/2020/10/28/what-is-project-lit-community/" TargetMode="External"/><Relationship Id="rId4" Type="http://schemas.openxmlformats.org/officeDocument/2006/relationships/image" Target="../media/image15.png"/><Relationship Id="rId5" Type="http://schemas.openxmlformats.org/officeDocument/2006/relationships/image" Target="../media/image12.png"/><Relationship Id="rId6" Type="http://schemas.openxmlformats.org/officeDocument/2006/relationships/image" Target="../media/image4.png"/><Relationship Id="rId7"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hyperlink" Target="https://www.goodreads.com/" TargetMode="External"/><Relationship Id="rId4" Type="http://schemas.openxmlformats.org/officeDocument/2006/relationships/image" Target="../media/image13.png"/><Relationship Id="rId5" Type="http://schemas.openxmlformats.org/officeDocument/2006/relationships/image" Target="../media/image4.png"/><Relationship Id="rId6"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hyperlink" Target="https://1000booksbeforekindergarten.org/wp-content/uploads/books-your-child-should-hear-before-kindergarten.pdf" TargetMode="External"/><Relationship Id="rId4" Type="http://schemas.openxmlformats.org/officeDocument/2006/relationships/hyperlink" Target="https://1000booksbeforekindergarten.org/find-a-program/virginia/" TargetMode="External"/><Relationship Id="rId9" Type="http://schemas.openxmlformats.org/officeDocument/2006/relationships/image" Target="../media/image14.png"/><Relationship Id="rId5" Type="http://schemas.openxmlformats.org/officeDocument/2006/relationships/image" Target="../media/image16.png"/><Relationship Id="rId6" Type="http://schemas.openxmlformats.org/officeDocument/2006/relationships/image" Target="../media/image4.png"/><Relationship Id="rId7" Type="http://schemas.openxmlformats.org/officeDocument/2006/relationships/image" Target="../media/image17.png"/><Relationship Id="rId8"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gb867b351b1_0_258"/>
          <p:cNvSpPr txBox="1"/>
          <p:nvPr>
            <p:ph type="ctrTitle"/>
          </p:nvPr>
        </p:nvSpPr>
        <p:spPr>
          <a:xfrm>
            <a:off x="1524000" y="2080966"/>
            <a:ext cx="9144000" cy="1909800"/>
          </a:xfrm>
          <a:prstGeom prst="rect">
            <a:avLst/>
          </a:prstGeom>
          <a:noFill/>
          <a:ln>
            <a:noFill/>
          </a:ln>
        </p:spPr>
        <p:txBody>
          <a:bodyPr anchorCtr="0" anchor="b" bIns="45700" lIns="91425" spcFirstLastPara="1" rIns="91425" wrap="square" tIns="45700">
            <a:normAutofit/>
          </a:bodyPr>
          <a:lstStyle/>
          <a:p>
            <a:pPr indent="0" lvl="0" marL="0" rtl="0" algn="ctr">
              <a:spcBef>
                <a:spcPts val="0"/>
              </a:spcBef>
              <a:spcAft>
                <a:spcPts val="0"/>
              </a:spcAft>
              <a:buClr>
                <a:schemeClr val="accent1"/>
              </a:buClr>
              <a:buSzPts val="4400"/>
              <a:buFont typeface="Trebuchet MS"/>
              <a:buNone/>
            </a:pPr>
            <a:r>
              <a:rPr lang="en-US" sz="4400"/>
              <a:t>MAKE LITERACY A FAMILY AFFAIR!</a:t>
            </a:r>
            <a:endParaRPr sz="4400"/>
          </a:p>
          <a:p>
            <a:pPr indent="0" lvl="0" marL="0" rtl="0" algn="ctr">
              <a:lnSpc>
                <a:spcPct val="90000"/>
              </a:lnSpc>
              <a:spcBef>
                <a:spcPts val="0"/>
              </a:spcBef>
              <a:spcAft>
                <a:spcPts val="0"/>
              </a:spcAft>
              <a:buClr>
                <a:schemeClr val="accent1"/>
              </a:buClr>
              <a:buSzPts val="6000"/>
              <a:buFont typeface="Trebuchet MS"/>
              <a:buNone/>
            </a:pPr>
            <a:r>
              <a:t/>
            </a:r>
            <a:endParaRPr/>
          </a:p>
        </p:txBody>
      </p:sp>
      <p:sp>
        <p:nvSpPr>
          <p:cNvPr id="100" name="Google Shape;100;gb867b351b1_0_258"/>
          <p:cNvSpPr txBox="1"/>
          <p:nvPr>
            <p:ph idx="1" type="subTitle"/>
          </p:nvPr>
        </p:nvSpPr>
        <p:spPr>
          <a:xfrm>
            <a:off x="1524000" y="3608350"/>
            <a:ext cx="9754200" cy="16557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rgbClr val="888888"/>
              </a:buClr>
              <a:buSzPts val="2400"/>
              <a:buFont typeface="Arial"/>
              <a:buNone/>
            </a:pPr>
            <a:r>
              <a:rPr lang="en-US">
                <a:solidFill>
                  <a:schemeClr val="accent6"/>
                </a:solidFill>
              </a:rPr>
              <a:t>Virginia English teachers give pointers on how to create avid readers </a:t>
            </a:r>
            <a:endParaRPr>
              <a:solidFill>
                <a:schemeClr val="accent6"/>
              </a:solidFill>
            </a:endParaRPr>
          </a:p>
          <a:p>
            <a:pPr indent="0" lvl="0" marL="0" rtl="0" algn="ctr">
              <a:lnSpc>
                <a:spcPct val="90000"/>
              </a:lnSpc>
              <a:spcBef>
                <a:spcPts val="0"/>
              </a:spcBef>
              <a:spcAft>
                <a:spcPts val="0"/>
              </a:spcAft>
              <a:buClr>
                <a:schemeClr val="accent1"/>
              </a:buClr>
              <a:buSzPts val="2400"/>
              <a:buNone/>
            </a:pPr>
            <a:r>
              <a:t/>
            </a:r>
            <a:endParaRPr/>
          </a:p>
        </p:txBody>
      </p:sp>
      <p:pic>
        <p:nvPicPr>
          <p:cNvPr descr="VDOE Logo" id="101" name="Google Shape;101;gb867b351b1_0_258"/>
          <p:cNvPicPr preferRelativeResize="0"/>
          <p:nvPr/>
        </p:nvPicPr>
        <p:blipFill rotWithShape="1">
          <a:blip r:embed="rId3">
            <a:alphaModFix/>
          </a:blip>
          <a:srcRect b="0" l="0" r="0" t="0"/>
          <a:stretch/>
        </p:blipFill>
        <p:spPr>
          <a:xfrm>
            <a:off x="309896" y="217955"/>
            <a:ext cx="2531807" cy="843935"/>
          </a:xfrm>
          <a:prstGeom prst="rect">
            <a:avLst/>
          </a:prstGeom>
          <a:noFill/>
          <a:ln>
            <a:noFill/>
          </a:ln>
        </p:spPr>
      </p:pic>
      <p:sp>
        <p:nvSpPr>
          <p:cNvPr id="102" name="Google Shape;102;gb867b351b1_0_258"/>
          <p:cNvSpPr txBox="1"/>
          <p:nvPr>
            <p:ph idx="12" type="sldNum"/>
          </p:nvPr>
        </p:nvSpPr>
        <p:spPr>
          <a:xfrm>
            <a:off x="838200" y="6334919"/>
            <a:ext cx="2743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id="103" name="Google Shape;103;gb867b351b1_0_258"/>
          <p:cNvPicPr preferRelativeResize="0"/>
          <p:nvPr/>
        </p:nvPicPr>
        <p:blipFill>
          <a:blip r:embed="rId4">
            <a:alphaModFix/>
          </a:blip>
          <a:stretch>
            <a:fillRect/>
          </a:stretch>
        </p:blipFill>
        <p:spPr>
          <a:xfrm>
            <a:off x="10127500" y="5899750"/>
            <a:ext cx="1950193" cy="843950"/>
          </a:xfrm>
          <a:prstGeom prst="rect">
            <a:avLst/>
          </a:prstGeom>
          <a:noFill/>
          <a:ln>
            <a:noFill/>
          </a:ln>
        </p:spPr>
      </p:pic>
      <p:pic>
        <p:nvPicPr>
          <p:cNvPr id="104" name="Google Shape;104;gb867b351b1_0_258"/>
          <p:cNvPicPr preferRelativeResize="0"/>
          <p:nvPr/>
        </p:nvPicPr>
        <p:blipFill>
          <a:blip r:embed="rId5">
            <a:alphaModFix/>
          </a:blip>
          <a:stretch>
            <a:fillRect/>
          </a:stretch>
        </p:blipFill>
        <p:spPr>
          <a:xfrm>
            <a:off x="4842549" y="4292652"/>
            <a:ext cx="2189600" cy="2189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gb867b351b1_0_27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4400"/>
              <a:buFont typeface="Trebuchet MS"/>
              <a:buNone/>
            </a:pPr>
            <a:r>
              <a:rPr lang="en-US"/>
              <a:t>Don’t judge!</a:t>
            </a:r>
            <a:endParaRPr/>
          </a:p>
        </p:txBody>
      </p:sp>
      <p:pic>
        <p:nvPicPr>
          <p:cNvPr descr="Virginia Department of Education" id="194" name="Google Shape;194;gb867b351b1_0_272"/>
          <p:cNvPicPr preferRelativeResize="0"/>
          <p:nvPr/>
        </p:nvPicPr>
        <p:blipFill rotWithShape="1">
          <a:blip r:embed="rId3">
            <a:alphaModFix/>
          </a:blip>
          <a:srcRect b="0" l="0" r="0" t="0"/>
          <a:stretch/>
        </p:blipFill>
        <p:spPr>
          <a:xfrm rot="-5400000">
            <a:off x="-3027419" y="3223350"/>
            <a:ext cx="6664604" cy="381164"/>
          </a:xfrm>
          <a:prstGeom prst="rect">
            <a:avLst/>
          </a:prstGeom>
          <a:noFill/>
          <a:ln>
            <a:noFill/>
          </a:ln>
        </p:spPr>
      </p:pic>
      <p:sp>
        <p:nvSpPr>
          <p:cNvPr id="195" name="Google Shape;195;gb867b351b1_0_272"/>
          <p:cNvSpPr txBox="1"/>
          <p:nvPr>
            <p:ph idx="12" type="sldNum"/>
          </p:nvPr>
        </p:nvSpPr>
        <p:spPr>
          <a:xfrm>
            <a:off x="838200" y="6334919"/>
            <a:ext cx="2743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id="196" name="Google Shape;196;gb867b351b1_0_272"/>
          <p:cNvPicPr preferRelativeResize="0"/>
          <p:nvPr/>
        </p:nvPicPr>
        <p:blipFill>
          <a:blip r:embed="rId4">
            <a:alphaModFix/>
          </a:blip>
          <a:stretch>
            <a:fillRect/>
          </a:stretch>
        </p:blipFill>
        <p:spPr>
          <a:xfrm>
            <a:off x="10127500" y="5899750"/>
            <a:ext cx="1950193" cy="843950"/>
          </a:xfrm>
          <a:prstGeom prst="rect">
            <a:avLst/>
          </a:prstGeom>
          <a:noFill/>
          <a:ln>
            <a:noFill/>
          </a:ln>
        </p:spPr>
      </p:pic>
      <p:sp>
        <p:nvSpPr>
          <p:cNvPr id="197" name="Google Shape;197;gb867b351b1_0_272"/>
          <p:cNvSpPr txBox="1"/>
          <p:nvPr/>
        </p:nvSpPr>
        <p:spPr>
          <a:xfrm>
            <a:off x="1419700" y="1690825"/>
            <a:ext cx="8707800" cy="4930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Trebuchet MS"/>
                <a:ea typeface="Trebuchet MS"/>
                <a:cs typeface="Trebuchet MS"/>
                <a:sym typeface="Trebuchet MS"/>
              </a:rPr>
              <a:t>Parents can be quick to remember their own experience or what they like and assume their kids should do the same.</a:t>
            </a:r>
            <a:endParaRPr sz="3000">
              <a:latin typeface="Trebuchet MS"/>
              <a:ea typeface="Trebuchet MS"/>
              <a:cs typeface="Trebuchet MS"/>
              <a:sym typeface="Trebuchet MS"/>
            </a:endParaRPr>
          </a:p>
          <a:p>
            <a:pPr indent="0" lvl="0" marL="0" rtl="0" algn="ctr">
              <a:spcBef>
                <a:spcPts val="0"/>
              </a:spcBef>
              <a:spcAft>
                <a:spcPts val="0"/>
              </a:spcAft>
              <a:buNone/>
            </a:pPr>
            <a:r>
              <a:t/>
            </a:r>
            <a:endParaRPr sz="3000">
              <a:latin typeface="Trebuchet MS"/>
              <a:ea typeface="Trebuchet MS"/>
              <a:cs typeface="Trebuchet MS"/>
              <a:sym typeface="Trebuchet MS"/>
            </a:endParaRPr>
          </a:p>
          <a:p>
            <a:pPr indent="0" lvl="0" marL="0" rtl="0" algn="ctr">
              <a:spcBef>
                <a:spcPts val="0"/>
              </a:spcBef>
              <a:spcAft>
                <a:spcPts val="0"/>
              </a:spcAft>
              <a:buNone/>
            </a:pPr>
            <a:r>
              <a:rPr lang="en-US" sz="3000">
                <a:latin typeface="Trebuchet MS"/>
                <a:ea typeface="Trebuchet MS"/>
                <a:cs typeface="Trebuchet MS"/>
                <a:sym typeface="Trebuchet MS"/>
              </a:rPr>
              <a:t>If you want your kids to love reading, </a:t>
            </a:r>
            <a:endParaRPr sz="3000">
              <a:latin typeface="Trebuchet MS"/>
              <a:ea typeface="Trebuchet MS"/>
              <a:cs typeface="Trebuchet MS"/>
              <a:sym typeface="Trebuchet MS"/>
            </a:endParaRPr>
          </a:p>
          <a:p>
            <a:pPr indent="0" lvl="0" marL="0" rtl="0" algn="ctr">
              <a:spcBef>
                <a:spcPts val="0"/>
              </a:spcBef>
              <a:spcAft>
                <a:spcPts val="0"/>
              </a:spcAft>
              <a:buNone/>
            </a:pPr>
            <a:r>
              <a:rPr lang="en-US" sz="3000">
                <a:latin typeface="Trebuchet MS"/>
                <a:ea typeface="Trebuchet MS"/>
                <a:cs typeface="Trebuchet MS"/>
                <a:sym typeface="Trebuchet MS"/>
              </a:rPr>
              <a:t>LET THEM PICK THEIR OWN BOOKS!</a:t>
            </a:r>
            <a:endParaRPr sz="3000">
              <a:latin typeface="Trebuchet MS"/>
              <a:ea typeface="Trebuchet MS"/>
              <a:cs typeface="Trebuchet MS"/>
              <a:sym typeface="Trebuchet MS"/>
            </a:endParaRPr>
          </a:p>
          <a:p>
            <a:pPr indent="-381000" lvl="0" marL="1428750" rtl="0" algn="l">
              <a:spcBef>
                <a:spcPts val="1000"/>
              </a:spcBef>
              <a:spcAft>
                <a:spcPts val="0"/>
              </a:spcAft>
              <a:buSzPts val="2400"/>
              <a:buFont typeface="Trebuchet MS"/>
              <a:buChar char="●"/>
            </a:pPr>
            <a:r>
              <a:rPr lang="en-US" sz="2400">
                <a:latin typeface="Trebuchet MS"/>
                <a:ea typeface="Trebuchet MS"/>
                <a:cs typeface="Trebuchet MS"/>
                <a:sym typeface="Trebuchet MS"/>
              </a:rPr>
              <a:t>Graphic novels, comic books</a:t>
            </a:r>
            <a:endParaRPr sz="2400">
              <a:latin typeface="Trebuchet MS"/>
              <a:ea typeface="Trebuchet MS"/>
              <a:cs typeface="Trebuchet MS"/>
              <a:sym typeface="Trebuchet MS"/>
            </a:endParaRPr>
          </a:p>
          <a:p>
            <a:pPr indent="-381000" lvl="0" marL="1428750" rtl="0" algn="l">
              <a:spcBef>
                <a:spcPts val="0"/>
              </a:spcBef>
              <a:spcAft>
                <a:spcPts val="0"/>
              </a:spcAft>
              <a:buSzPts val="2400"/>
              <a:buFont typeface="Trebuchet MS"/>
              <a:buChar char="●"/>
            </a:pPr>
            <a:r>
              <a:rPr lang="en-US" sz="2400">
                <a:latin typeface="Trebuchet MS"/>
                <a:ea typeface="Trebuchet MS"/>
                <a:cs typeface="Trebuchet MS"/>
                <a:sym typeface="Trebuchet MS"/>
              </a:rPr>
              <a:t>Books about gross stuff</a:t>
            </a:r>
            <a:endParaRPr sz="2400">
              <a:latin typeface="Trebuchet MS"/>
              <a:ea typeface="Trebuchet MS"/>
              <a:cs typeface="Trebuchet MS"/>
              <a:sym typeface="Trebuchet MS"/>
            </a:endParaRPr>
          </a:p>
          <a:p>
            <a:pPr indent="-381000" lvl="0" marL="1428750" rtl="0" algn="l">
              <a:spcBef>
                <a:spcPts val="0"/>
              </a:spcBef>
              <a:spcAft>
                <a:spcPts val="0"/>
              </a:spcAft>
              <a:buSzPts val="2400"/>
              <a:buFont typeface="Trebuchet MS"/>
              <a:buChar char="●"/>
            </a:pPr>
            <a:r>
              <a:rPr lang="en-US" sz="2400">
                <a:latin typeface="Trebuchet MS"/>
                <a:ea typeface="Trebuchet MS"/>
                <a:cs typeface="Trebuchet MS"/>
                <a:sym typeface="Trebuchet MS"/>
              </a:rPr>
              <a:t>Nonfiction</a:t>
            </a:r>
            <a:endParaRPr sz="2400">
              <a:latin typeface="Trebuchet MS"/>
              <a:ea typeface="Trebuchet MS"/>
              <a:cs typeface="Trebuchet MS"/>
              <a:sym typeface="Trebuchet MS"/>
            </a:endParaRPr>
          </a:p>
          <a:p>
            <a:pPr indent="-381000" lvl="0" marL="1428750" rtl="0" algn="l">
              <a:spcBef>
                <a:spcPts val="0"/>
              </a:spcBef>
              <a:spcAft>
                <a:spcPts val="0"/>
              </a:spcAft>
              <a:buSzPts val="2400"/>
              <a:buFont typeface="Trebuchet MS"/>
              <a:buChar char="●"/>
            </a:pPr>
            <a:r>
              <a:rPr lang="en-US" sz="2400">
                <a:latin typeface="Trebuchet MS"/>
                <a:ea typeface="Trebuchet MS"/>
                <a:cs typeface="Trebuchet MS"/>
                <a:sym typeface="Trebuchet MS"/>
              </a:rPr>
              <a:t>Books about different peoples and cultures</a:t>
            </a:r>
            <a:endParaRPr sz="2400">
              <a:latin typeface="Trebuchet MS"/>
              <a:ea typeface="Trebuchet MS"/>
              <a:cs typeface="Trebuchet MS"/>
              <a:sym typeface="Trebuchet MS"/>
            </a:endParaRPr>
          </a:p>
          <a:p>
            <a:pPr indent="-381000" lvl="0" marL="1428750" rtl="0" algn="l">
              <a:spcBef>
                <a:spcPts val="0"/>
              </a:spcBef>
              <a:spcAft>
                <a:spcPts val="0"/>
              </a:spcAft>
              <a:buSzPts val="2400"/>
              <a:buFont typeface="Trebuchet MS"/>
              <a:buChar char="●"/>
            </a:pPr>
            <a:r>
              <a:rPr lang="en-US" sz="2400">
                <a:latin typeface="Trebuchet MS"/>
                <a:ea typeface="Trebuchet MS"/>
                <a:cs typeface="Trebuchet MS"/>
                <a:sym typeface="Trebuchet MS"/>
              </a:rPr>
              <a:t>Audiobooks</a:t>
            </a:r>
            <a:endParaRPr sz="2400">
              <a:latin typeface="Trebuchet MS"/>
              <a:ea typeface="Trebuchet MS"/>
              <a:cs typeface="Trebuchet MS"/>
              <a:sym typeface="Trebuchet M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gb867b351b1_1_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4400"/>
              <a:buFont typeface="Trebuchet MS"/>
              <a:buNone/>
            </a:pPr>
            <a:r>
              <a:rPr lang="en-US"/>
              <a:t>Books are all around us!</a:t>
            </a:r>
            <a:endParaRPr/>
          </a:p>
        </p:txBody>
      </p:sp>
      <p:pic>
        <p:nvPicPr>
          <p:cNvPr descr="Virginia Department of Education" id="203" name="Google Shape;203;gb867b351b1_1_4"/>
          <p:cNvPicPr preferRelativeResize="0"/>
          <p:nvPr/>
        </p:nvPicPr>
        <p:blipFill rotWithShape="1">
          <a:blip r:embed="rId3">
            <a:alphaModFix/>
          </a:blip>
          <a:srcRect b="0" l="0" r="0" t="0"/>
          <a:stretch/>
        </p:blipFill>
        <p:spPr>
          <a:xfrm rot="-5400000">
            <a:off x="-3027419" y="3223350"/>
            <a:ext cx="6664604" cy="381164"/>
          </a:xfrm>
          <a:prstGeom prst="rect">
            <a:avLst/>
          </a:prstGeom>
          <a:noFill/>
          <a:ln>
            <a:noFill/>
          </a:ln>
        </p:spPr>
      </p:pic>
      <p:sp>
        <p:nvSpPr>
          <p:cNvPr id="204" name="Google Shape;204;gb867b351b1_1_4"/>
          <p:cNvSpPr txBox="1"/>
          <p:nvPr>
            <p:ph idx="12" type="sldNum"/>
          </p:nvPr>
        </p:nvSpPr>
        <p:spPr>
          <a:xfrm>
            <a:off x="838200" y="6334919"/>
            <a:ext cx="2743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id="205" name="Google Shape;205;gb867b351b1_1_4"/>
          <p:cNvPicPr preferRelativeResize="0"/>
          <p:nvPr/>
        </p:nvPicPr>
        <p:blipFill>
          <a:blip r:embed="rId4">
            <a:alphaModFix/>
          </a:blip>
          <a:stretch>
            <a:fillRect/>
          </a:stretch>
        </p:blipFill>
        <p:spPr>
          <a:xfrm>
            <a:off x="7182600" y="114300"/>
            <a:ext cx="4895100" cy="3288642"/>
          </a:xfrm>
          <a:prstGeom prst="rect">
            <a:avLst/>
          </a:prstGeom>
          <a:noFill/>
          <a:ln>
            <a:noFill/>
          </a:ln>
        </p:spPr>
      </p:pic>
      <p:pic>
        <p:nvPicPr>
          <p:cNvPr id="206" name="Google Shape;206;gb867b351b1_1_4"/>
          <p:cNvPicPr preferRelativeResize="0"/>
          <p:nvPr/>
        </p:nvPicPr>
        <p:blipFill>
          <a:blip r:embed="rId5">
            <a:alphaModFix/>
          </a:blip>
          <a:stretch>
            <a:fillRect/>
          </a:stretch>
        </p:blipFill>
        <p:spPr>
          <a:xfrm>
            <a:off x="654560" y="1419823"/>
            <a:ext cx="4598951" cy="3155350"/>
          </a:xfrm>
          <a:prstGeom prst="rect">
            <a:avLst/>
          </a:prstGeom>
          <a:noFill/>
          <a:ln>
            <a:noFill/>
          </a:ln>
        </p:spPr>
      </p:pic>
      <p:pic>
        <p:nvPicPr>
          <p:cNvPr id="207" name="Google Shape;207;gb867b351b1_1_4"/>
          <p:cNvPicPr preferRelativeResize="0"/>
          <p:nvPr/>
        </p:nvPicPr>
        <p:blipFill>
          <a:blip r:embed="rId6">
            <a:alphaModFix/>
          </a:blip>
          <a:stretch>
            <a:fillRect/>
          </a:stretch>
        </p:blipFill>
        <p:spPr>
          <a:xfrm>
            <a:off x="5412598" y="3569767"/>
            <a:ext cx="5732342" cy="2345558"/>
          </a:xfrm>
          <a:prstGeom prst="rect">
            <a:avLst/>
          </a:prstGeom>
          <a:noFill/>
          <a:ln>
            <a:noFill/>
          </a:ln>
        </p:spPr>
      </p:pic>
      <p:sp>
        <p:nvSpPr>
          <p:cNvPr id="208" name="Google Shape;208;gb867b351b1_1_4"/>
          <p:cNvSpPr txBox="1"/>
          <p:nvPr/>
        </p:nvSpPr>
        <p:spPr>
          <a:xfrm>
            <a:off x="910825" y="4674675"/>
            <a:ext cx="34425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Trebuchet MS"/>
                <a:ea typeface="Trebuchet MS"/>
                <a:cs typeface="Trebuchet MS"/>
                <a:sym typeface="Trebuchet MS"/>
              </a:rPr>
              <a:t>There are lots of cheap ways to buy books, including the Green Valley Book Fair, used book sales, thrift shops, classroom Scholastic orders and more.</a:t>
            </a:r>
            <a:endParaRPr>
              <a:latin typeface="Trebuchet MS"/>
              <a:ea typeface="Trebuchet MS"/>
              <a:cs typeface="Trebuchet MS"/>
              <a:sym typeface="Trebuchet MS"/>
            </a:endParaRPr>
          </a:p>
        </p:txBody>
      </p:sp>
      <p:sp>
        <p:nvSpPr>
          <p:cNvPr id="209" name="Google Shape;209;gb867b351b1_1_4"/>
          <p:cNvSpPr txBox="1"/>
          <p:nvPr/>
        </p:nvSpPr>
        <p:spPr>
          <a:xfrm>
            <a:off x="5412600" y="6027550"/>
            <a:ext cx="45990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Trebuchet MS"/>
                <a:ea typeface="Trebuchet MS"/>
                <a:cs typeface="Trebuchet MS"/>
                <a:sym typeface="Trebuchet MS"/>
              </a:rPr>
              <a:t>Public libraries have EVERYTHING!!! You can check out physical books, ebooks, audiobooks, magazines, and graphic novels for ALL AGES!</a:t>
            </a:r>
            <a:endParaRPr>
              <a:latin typeface="Trebuchet MS"/>
              <a:ea typeface="Trebuchet MS"/>
              <a:cs typeface="Trebuchet MS"/>
              <a:sym typeface="Trebuchet MS"/>
            </a:endParaRPr>
          </a:p>
        </p:txBody>
      </p:sp>
      <p:sp>
        <p:nvSpPr>
          <p:cNvPr id="210" name="Google Shape;210;gb867b351b1_1_4"/>
          <p:cNvSpPr txBox="1"/>
          <p:nvPr/>
        </p:nvSpPr>
        <p:spPr>
          <a:xfrm>
            <a:off x="6000750" y="1902025"/>
            <a:ext cx="12456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Trebuchet MS"/>
                <a:ea typeface="Trebuchet MS"/>
                <a:cs typeface="Trebuchet MS"/>
                <a:sym typeface="Trebuchet MS"/>
              </a:rPr>
              <a:t>Chances are, there is a little free library in your community!</a:t>
            </a:r>
            <a:endParaRPr>
              <a:latin typeface="Trebuchet MS"/>
              <a:ea typeface="Trebuchet MS"/>
              <a:cs typeface="Trebuchet MS"/>
              <a:sym typeface="Trebuchet MS"/>
            </a:endParaRPr>
          </a:p>
        </p:txBody>
      </p:sp>
      <p:pic>
        <p:nvPicPr>
          <p:cNvPr id="211" name="Google Shape;211;gb867b351b1_1_4"/>
          <p:cNvPicPr preferRelativeResize="0"/>
          <p:nvPr/>
        </p:nvPicPr>
        <p:blipFill>
          <a:blip r:embed="rId7">
            <a:alphaModFix/>
          </a:blip>
          <a:stretch>
            <a:fillRect/>
          </a:stretch>
        </p:blipFill>
        <p:spPr>
          <a:xfrm>
            <a:off x="10127500" y="5899750"/>
            <a:ext cx="1950193" cy="8439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gb867b351b1_0_12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4400"/>
              <a:buFont typeface="Trebuchet MS"/>
              <a:buNone/>
            </a:pPr>
            <a:r>
              <a:rPr lang="en-US"/>
              <a:t>Libraries across the state</a:t>
            </a:r>
            <a:endParaRPr/>
          </a:p>
        </p:txBody>
      </p:sp>
      <p:pic>
        <p:nvPicPr>
          <p:cNvPr descr="Virginia Department of Education" id="217" name="Google Shape;217;gb867b351b1_0_122"/>
          <p:cNvPicPr preferRelativeResize="0"/>
          <p:nvPr/>
        </p:nvPicPr>
        <p:blipFill rotWithShape="1">
          <a:blip r:embed="rId3">
            <a:alphaModFix/>
          </a:blip>
          <a:srcRect b="0" l="0" r="0" t="0"/>
          <a:stretch/>
        </p:blipFill>
        <p:spPr>
          <a:xfrm rot="-5400000">
            <a:off x="-3027419" y="3223350"/>
            <a:ext cx="6664604" cy="381164"/>
          </a:xfrm>
          <a:prstGeom prst="rect">
            <a:avLst/>
          </a:prstGeom>
          <a:noFill/>
          <a:ln>
            <a:noFill/>
          </a:ln>
        </p:spPr>
      </p:pic>
      <p:sp>
        <p:nvSpPr>
          <p:cNvPr id="218" name="Google Shape;218;gb867b351b1_0_122"/>
          <p:cNvSpPr txBox="1"/>
          <p:nvPr>
            <p:ph idx="12" type="sldNum"/>
          </p:nvPr>
        </p:nvSpPr>
        <p:spPr>
          <a:xfrm>
            <a:off x="838200" y="6334919"/>
            <a:ext cx="2743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219" name="Google Shape;219;gb867b351b1_0_122"/>
          <p:cNvSpPr txBox="1"/>
          <p:nvPr/>
        </p:nvSpPr>
        <p:spPr>
          <a:xfrm>
            <a:off x="838200" y="4371250"/>
            <a:ext cx="4599000" cy="1950600"/>
          </a:xfrm>
          <a:prstGeom prst="rect">
            <a:avLst/>
          </a:prstGeom>
          <a:noFill/>
          <a:ln>
            <a:noFill/>
          </a:ln>
        </p:spPr>
        <p:txBody>
          <a:bodyPr anchorCtr="0" anchor="t" bIns="91425" lIns="91425" spcFirstLastPara="1" rIns="91425" wrap="square" tIns="91425">
            <a:spAutoFit/>
          </a:bodyPr>
          <a:lstStyle/>
          <a:p>
            <a:pPr indent="-317500" lvl="0" marL="596900" rtl="0" algn="l">
              <a:lnSpc>
                <a:spcPct val="115000"/>
              </a:lnSpc>
              <a:spcBef>
                <a:spcPts val="1000"/>
              </a:spcBef>
              <a:spcAft>
                <a:spcPts val="0"/>
              </a:spcAft>
              <a:buClr>
                <a:schemeClr val="accent1"/>
              </a:buClr>
              <a:buSzPts val="1400"/>
              <a:buFont typeface="Trebuchet MS"/>
              <a:buChar char="●"/>
            </a:pPr>
            <a:r>
              <a:rPr lang="en-US" u="sng">
                <a:solidFill>
                  <a:schemeClr val="accent1"/>
                </a:solidFill>
                <a:latin typeface="Trebuchet MS"/>
                <a:ea typeface="Trebuchet MS"/>
                <a:cs typeface="Trebuchet MS"/>
                <a:sym typeface="Trebuchet MS"/>
                <a:hlinkClick r:id="rId4">
                  <a:extLst>
                    <a:ext uri="{A12FA001-AC4F-418D-AE19-62706E023703}">
                      <ahyp:hlinkClr val="tx"/>
                    </a:ext>
                  </a:extLst>
                </a:hlinkClick>
              </a:rPr>
              <a:t>Library of Virginia - At-Home Learning</a:t>
            </a:r>
            <a:endParaRPr u="sng">
              <a:solidFill>
                <a:schemeClr val="accent1"/>
              </a:solidFill>
              <a:latin typeface="Trebuchet MS"/>
              <a:ea typeface="Trebuchet MS"/>
              <a:cs typeface="Trebuchet MS"/>
              <a:sym typeface="Trebuchet MS"/>
            </a:endParaRPr>
          </a:p>
          <a:p>
            <a:pPr indent="-317500" lvl="0" marL="596900" rtl="0" algn="l">
              <a:lnSpc>
                <a:spcPct val="115000"/>
              </a:lnSpc>
              <a:spcBef>
                <a:spcPts val="1000"/>
              </a:spcBef>
              <a:spcAft>
                <a:spcPts val="0"/>
              </a:spcAft>
              <a:buClr>
                <a:schemeClr val="accent1"/>
              </a:buClr>
              <a:buSzPts val="1400"/>
              <a:buFont typeface="Trebuchet MS"/>
              <a:buChar char="●"/>
            </a:pPr>
            <a:r>
              <a:rPr lang="en-US" u="sng">
                <a:solidFill>
                  <a:schemeClr val="hlink"/>
                </a:solidFill>
                <a:latin typeface="Trebuchet MS"/>
                <a:ea typeface="Trebuchet MS"/>
                <a:cs typeface="Trebuchet MS"/>
                <a:sym typeface="Trebuchet MS"/>
                <a:hlinkClick r:id="rId5"/>
              </a:rPr>
              <a:t>Virginia Public Library Children's Page</a:t>
            </a:r>
            <a:endParaRPr u="sng">
              <a:solidFill>
                <a:schemeClr val="accent1"/>
              </a:solidFill>
              <a:latin typeface="Trebuchet MS"/>
              <a:ea typeface="Trebuchet MS"/>
              <a:cs typeface="Trebuchet MS"/>
              <a:sym typeface="Trebuchet MS"/>
            </a:endParaRPr>
          </a:p>
          <a:p>
            <a:pPr indent="-317500" lvl="0" marL="596900" rtl="0" algn="l">
              <a:lnSpc>
                <a:spcPct val="115000"/>
              </a:lnSpc>
              <a:spcBef>
                <a:spcPts val="1000"/>
              </a:spcBef>
              <a:spcAft>
                <a:spcPts val="0"/>
              </a:spcAft>
              <a:buClr>
                <a:schemeClr val="accent1"/>
              </a:buClr>
              <a:buSzPts val="1400"/>
              <a:buFont typeface="Trebuchet MS"/>
              <a:buChar char="●"/>
            </a:pPr>
            <a:r>
              <a:rPr lang="en-US" u="sng">
                <a:solidFill>
                  <a:schemeClr val="accent1"/>
                </a:solidFill>
                <a:latin typeface="Trebuchet MS"/>
                <a:ea typeface="Trebuchet MS"/>
                <a:cs typeface="Trebuchet MS"/>
                <a:sym typeface="Trebuchet MS"/>
                <a:hlinkClick r:id="rId6">
                  <a:extLst>
                    <a:ext uri="{A12FA001-AC4F-418D-AE19-62706E023703}">
                      <ahyp:hlinkClr val="tx"/>
                    </a:ext>
                  </a:extLst>
                </a:hlinkClick>
              </a:rPr>
              <a:t>Best Libraries in Richmond for Families</a:t>
            </a:r>
            <a:endParaRPr u="sng">
              <a:solidFill>
                <a:schemeClr val="accent1"/>
              </a:solidFill>
              <a:latin typeface="Trebuchet MS"/>
              <a:ea typeface="Trebuchet MS"/>
              <a:cs typeface="Trebuchet MS"/>
              <a:sym typeface="Trebuchet MS"/>
            </a:endParaRPr>
          </a:p>
          <a:p>
            <a:pPr indent="-317500" lvl="0" marL="596900" rtl="0" algn="l">
              <a:lnSpc>
                <a:spcPct val="115000"/>
              </a:lnSpc>
              <a:spcBef>
                <a:spcPts val="1000"/>
              </a:spcBef>
              <a:spcAft>
                <a:spcPts val="0"/>
              </a:spcAft>
              <a:buClr>
                <a:schemeClr val="accent1"/>
              </a:buClr>
              <a:buSzPts val="1400"/>
              <a:buFont typeface="Trebuchet MS"/>
              <a:buChar char="●"/>
            </a:pPr>
            <a:r>
              <a:rPr lang="en-US" u="sng">
                <a:solidFill>
                  <a:schemeClr val="accent1"/>
                </a:solidFill>
                <a:latin typeface="Trebuchet MS"/>
                <a:ea typeface="Trebuchet MS"/>
                <a:cs typeface="Trebuchet MS"/>
                <a:sym typeface="Trebuchet MS"/>
                <a:hlinkClick r:id="rId7">
                  <a:extLst>
                    <a:ext uri="{A12FA001-AC4F-418D-AE19-62706E023703}">
                      <ahyp:hlinkClr val="tx"/>
                    </a:ext>
                  </a:extLst>
                </a:hlinkClick>
              </a:rPr>
              <a:t>Virginia Beach Public Library Kids Page</a:t>
            </a:r>
            <a:endParaRPr sz="1700">
              <a:solidFill>
                <a:schemeClr val="accent1"/>
              </a:solidFill>
              <a:latin typeface="Trebuchet MS"/>
              <a:ea typeface="Trebuchet MS"/>
              <a:cs typeface="Trebuchet MS"/>
              <a:sym typeface="Trebuchet MS"/>
            </a:endParaRPr>
          </a:p>
          <a:p>
            <a:pPr indent="-336550" lvl="0" marL="596900" rtl="0" algn="l">
              <a:lnSpc>
                <a:spcPct val="115000"/>
              </a:lnSpc>
              <a:spcBef>
                <a:spcPts val="1000"/>
              </a:spcBef>
              <a:spcAft>
                <a:spcPts val="1000"/>
              </a:spcAft>
              <a:buClr>
                <a:schemeClr val="accent1"/>
              </a:buClr>
              <a:buSzPts val="1700"/>
              <a:buFont typeface="Trebuchet MS"/>
              <a:buChar char="●"/>
            </a:pPr>
            <a:r>
              <a:rPr lang="en-US" sz="1700">
                <a:solidFill>
                  <a:schemeClr val="accent1"/>
                </a:solidFill>
                <a:latin typeface="Trebuchet MS"/>
                <a:ea typeface="Trebuchet MS"/>
                <a:cs typeface="Trebuchet MS"/>
                <a:sym typeface="Trebuchet MS"/>
              </a:rPr>
              <a:t>Check out your area!</a:t>
            </a:r>
            <a:endParaRPr sz="1700">
              <a:solidFill>
                <a:schemeClr val="accent1"/>
              </a:solidFill>
              <a:latin typeface="Trebuchet MS"/>
              <a:ea typeface="Trebuchet MS"/>
              <a:cs typeface="Trebuchet MS"/>
              <a:sym typeface="Trebuchet MS"/>
            </a:endParaRPr>
          </a:p>
        </p:txBody>
      </p:sp>
      <p:pic>
        <p:nvPicPr>
          <p:cNvPr id="220" name="Google Shape;220;gb867b351b1_0_122"/>
          <p:cNvPicPr preferRelativeResize="0"/>
          <p:nvPr/>
        </p:nvPicPr>
        <p:blipFill>
          <a:blip r:embed="rId8">
            <a:alphaModFix/>
          </a:blip>
          <a:stretch>
            <a:fillRect/>
          </a:stretch>
        </p:blipFill>
        <p:spPr>
          <a:xfrm>
            <a:off x="10127500" y="5899750"/>
            <a:ext cx="1950193" cy="843950"/>
          </a:xfrm>
          <a:prstGeom prst="rect">
            <a:avLst/>
          </a:prstGeom>
          <a:noFill/>
          <a:ln>
            <a:noFill/>
          </a:ln>
        </p:spPr>
      </p:pic>
      <p:pic>
        <p:nvPicPr>
          <p:cNvPr id="221" name="Google Shape;221;gb867b351b1_0_122"/>
          <p:cNvPicPr preferRelativeResize="0"/>
          <p:nvPr/>
        </p:nvPicPr>
        <p:blipFill>
          <a:blip r:embed="rId9">
            <a:alphaModFix/>
          </a:blip>
          <a:stretch>
            <a:fillRect/>
          </a:stretch>
        </p:blipFill>
        <p:spPr>
          <a:xfrm>
            <a:off x="4966625" y="1598038"/>
            <a:ext cx="7111075" cy="3661926"/>
          </a:xfrm>
          <a:prstGeom prst="rect">
            <a:avLst/>
          </a:prstGeom>
          <a:noFill/>
          <a:ln cap="flat" cmpd="sng" w="19050">
            <a:solidFill>
              <a:schemeClr val="dk2"/>
            </a:solidFill>
            <a:prstDash val="solid"/>
            <a:round/>
            <a:headEnd len="sm" w="sm" type="none"/>
            <a:tailEnd len="sm" w="sm" type="none"/>
          </a:ln>
        </p:spPr>
      </p:pic>
      <p:pic>
        <p:nvPicPr>
          <p:cNvPr id="222" name="Google Shape;222;gb867b351b1_0_122"/>
          <p:cNvPicPr preferRelativeResize="0"/>
          <p:nvPr/>
        </p:nvPicPr>
        <p:blipFill>
          <a:blip r:embed="rId10">
            <a:alphaModFix/>
          </a:blip>
          <a:stretch>
            <a:fillRect/>
          </a:stretch>
        </p:blipFill>
        <p:spPr>
          <a:xfrm>
            <a:off x="838200" y="1598050"/>
            <a:ext cx="3517375" cy="2634625"/>
          </a:xfrm>
          <a:prstGeom prst="rect">
            <a:avLst/>
          </a:prstGeom>
          <a:noFill/>
          <a:ln cap="flat" cmpd="sng" w="19050">
            <a:solidFill>
              <a:schemeClr val="accent2"/>
            </a:solidFill>
            <a:prstDash val="solid"/>
            <a:round/>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gb867b351b1_0_20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4400"/>
              <a:buFont typeface="Trebuchet MS"/>
              <a:buNone/>
            </a:pPr>
            <a:r>
              <a:rPr lang="en-US"/>
              <a:t>Book Festivals</a:t>
            </a:r>
            <a:endParaRPr/>
          </a:p>
        </p:txBody>
      </p:sp>
      <p:pic>
        <p:nvPicPr>
          <p:cNvPr descr="Virginia Department of Education" id="228" name="Google Shape;228;gb867b351b1_0_206"/>
          <p:cNvPicPr preferRelativeResize="0"/>
          <p:nvPr/>
        </p:nvPicPr>
        <p:blipFill rotWithShape="1">
          <a:blip r:embed="rId3">
            <a:alphaModFix/>
          </a:blip>
          <a:srcRect b="0" l="0" r="0" t="0"/>
          <a:stretch/>
        </p:blipFill>
        <p:spPr>
          <a:xfrm rot="-5400000">
            <a:off x="-3027419" y="3223350"/>
            <a:ext cx="6664604" cy="381164"/>
          </a:xfrm>
          <a:prstGeom prst="rect">
            <a:avLst/>
          </a:prstGeom>
          <a:noFill/>
          <a:ln>
            <a:noFill/>
          </a:ln>
        </p:spPr>
      </p:pic>
      <p:sp>
        <p:nvSpPr>
          <p:cNvPr id="229" name="Google Shape;229;gb867b351b1_0_206"/>
          <p:cNvSpPr txBox="1"/>
          <p:nvPr>
            <p:ph idx="12" type="sldNum"/>
          </p:nvPr>
        </p:nvSpPr>
        <p:spPr>
          <a:xfrm>
            <a:off x="838200" y="6334919"/>
            <a:ext cx="2743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id="230" name="Google Shape;230;gb867b351b1_0_206"/>
          <p:cNvPicPr preferRelativeResize="0"/>
          <p:nvPr/>
        </p:nvPicPr>
        <p:blipFill>
          <a:blip r:embed="rId4">
            <a:alphaModFix/>
          </a:blip>
          <a:stretch>
            <a:fillRect/>
          </a:stretch>
        </p:blipFill>
        <p:spPr>
          <a:xfrm>
            <a:off x="10127500" y="5899750"/>
            <a:ext cx="1950193" cy="843950"/>
          </a:xfrm>
          <a:prstGeom prst="rect">
            <a:avLst/>
          </a:prstGeom>
          <a:noFill/>
          <a:ln>
            <a:noFill/>
          </a:ln>
        </p:spPr>
      </p:pic>
      <p:pic>
        <p:nvPicPr>
          <p:cNvPr id="231" name="Google Shape;231;gb867b351b1_0_206"/>
          <p:cNvPicPr preferRelativeResize="0"/>
          <p:nvPr/>
        </p:nvPicPr>
        <p:blipFill>
          <a:blip r:embed="rId5">
            <a:alphaModFix/>
          </a:blip>
          <a:stretch>
            <a:fillRect/>
          </a:stretch>
        </p:blipFill>
        <p:spPr>
          <a:xfrm>
            <a:off x="4776963" y="969475"/>
            <a:ext cx="7115313" cy="3320479"/>
          </a:xfrm>
          <a:prstGeom prst="rect">
            <a:avLst/>
          </a:prstGeom>
          <a:noFill/>
          <a:ln>
            <a:noFill/>
          </a:ln>
        </p:spPr>
      </p:pic>
      <p:sp>
        <p:nvSpPr>
          <p:cNvPr id="232" name="Google Shape;232;gb867b351b1_0_206"/>
          <p:cNvSpPr txBox="1"/>
          <p:nvPr/>
        </p:nvSpPr>
        <p:spPr>
          <a:xfrm>
            <a:off x="5786425" y="4487150"/>
            <a:ext cx="4835400" cy="1569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Trebuchet MS"/>
                <a:ea typeface="Trebuchet MS"/>
                <a:cs typeface="Trebuchet MS"/>
                <a:sym typeface="Trebuchet MS"/>
              </a:rPr>
              <a:t>National Book Festival Sept. 17-26 </a:t>
            </a:r>
            <a:endParaRPr sz="3000">
              <a:latin typeface="Trebuchet MS"/>
              <a:ea typeface="Trebuchet MS"/>
              <a:cs typeface="Trebuchet MS"/>
              <a:sym typeface="Trebuchet MS"/>
            </a:endParaRPr>
          </a:p>
          <a:p>
            <a:pPr indent="0" lvl="0" marL="0" rtl="0" algn="ctr">
              <a:spcBef>
                <a:spcPts val="0"/>
              </a:spcBef>
              <a:spcAft>
                <a:spcPts val="0"/>
              </a:spcAft>
              <a:buNone/>
            </a:pPr>
            <a:r>
              <a:rPr lang="en-US" sz="3000">
                <a:latin typeface="Trebuchet MS"/>
                <a:ea typeface="Trebuchet MS"/>
                <a:cs typeface="Trebuchet MS"/>
                <a:sym typeface="Trebuchet MS"/>
              </a:rPr>
              <a:t>Online and in person</a:t>
            </a:r>
            <a:endParaRPr sz="3000">
              <a:latin typeface="Trebuchet MS"/>
              <a:ea typeface="Trebuchet MS"/>
              <a:cs typeface="Trebuchet MS"/>
              <a:sym typeface="Trebuchet MS"/>
            </a:endParaRPr>
          </a:p>
        </p:txBody>
      </p:sp>
      <p:sp>
        <p:nvSpPr>
          <p:cNvPr id="233" name="Google Shape;233;gb867b351b1_0_206"/>
          <p:cNvSpPr txBox="1"/>
          <p:nvPr>
            <p:ph idx="1" type="body"/>
          </p:nvPr>
        </p:nvSpPr>
        <p:spPr>
          <a:xfrm>
            <a:off x="665675" y="2191350"/>
            <a:ext cx="3932100" cy="4211100"/>
          </a:xfrm>
          <a:prstGeom prst="rect">
            <a:avLst/>
          </a:prstGeom>
          <a:noFill/>
          <a:ln>
            <a:noFill/>
          </a:ln>
        </p:spPr>
        <p:txBody>
          <a:bodyPr anchorCtr="0" anchor="t" bIns="45700" lIns="91425" spcFirstLastPara="1" rIns="91425" wrap="square" tIns="45700">
            <a:normAutofit fontScale="25000" lnSpcReduction="20000"/>
          </a:bodyPr>
          <a:lstStyle/>
          <a:p>
            <a:pPr indent="0" lvl="0" marL="685800" rtl="0" algn="l">
              <a:lnSpc>
                <a:spcPct val="150000"/>
              </a:lnSpc>
              <a:spcBef>
                <a:spcPts val="1000"/>
              </a:spcBef>
              <a:spcAft>
                <a:spcPts val="0"/>
              </a:spcAft>
              <a:buNone/>
            </a:pPr>
            <a:r>
              <a:t/>
            </a:r>
            <a:endParaRPr b="1" sz="5500"/>
          </a:p>
          <a:p>
            <a:pPr indent="-253206" lvl="1" marL="685800" rtl="0" algn="l">
              <a:lnSpc>
                <a:spcPct val="100000"/>
              </a:lnSpc>
              <a:spcBef>
                <a:spcPts val="500"/>
              </a:spcBef>
              <a:spcAft>
                <a:spcPts val="0"/>
              </a:spcAft>
              <a:buClr>
                <a:schemeClr val="accent1"/>
              </a:buClr>
              <a:buSzPct val="100000"/>
              <a:buChar char="•"/>
            </a:pPr>
            <a:r>
              <a:rPr lang="en-US" sz="8750">
                <a:solidFill>
                  <a:schemeClr val="accent1"/>
                </a:solidFill>
              </a:rPr>
              <a:t>NOVA</a:t>
            </a:r>
            <a:endParaRPr sz="8750">
              <a:solidFill>
                <a:schemeClr val="accent1"/>
              </a:solidFill>
            </a:endParaRPr>
          </a:p>
          <a:p>
            <a:pPr indent="-253206" lvl="1" marL="685800" rtl="0" algn="l">
              <a:lnSpc>
                <a:spcPct val="100000"/>
              </a:lnSpc>
              <a:spcBef>
                <a:spcPts val="1000"/>
              </a:spcBef>
              <a:spcAft>
                <a:spcPts val="0"/>
              </a:spcAft>
              <a:buClr>
                <a:schemeClr val="accent1"/>
              </a:buClr>
              <a:buSzPct val="100000"/>
              <a:buChar char="•"/>
            </a:pPr>
            <a:r>
              <a:rPr lang="en-US" sz="8750">
                <a:solidFill>
                  <a:schemeClr val="accent1"/>
                </a:solidFill>
              </a:rPr>
              <a:t>Charlottesville</a:t>
            </a:r>
            <a:endParaRPr sz="8750">
              <a:solidFill>
                <a:schemeClr val="accent1"/>
              </a:solidFill>
            </a:endParaRPr>
          </a:p>
          <a:p>
            <a:pPr indent="-253206" lvl="1" marL="685800" rtl="0" algn="l">
              <a:lnSpc>
                <a:spcPct val="100000"/>
              </a:lnSpc>
              <a:spcBef>
                <a:spcPts val="1000"/>
              </a:spcBef>
              <a:spcAft>
                <a:spcPts val="0"/>
              </a:spcAft>
              <a:buClr>
                <a:schemeClr val="accent1"/>
              </a:buClr>
              <a:buSzPct val="100000"/>
              <a:buChar char="•"/>
            </a:pPr>
            <a:r>
              <a:rPr lang="en-US" sz="8750">
                <a:solidFill>
                  <a:schemeClr val="accent1"/>
                </a:solidFill>
              </a:rPr>
              <a:t>Williamsburg</a:t>
            </a:r>
            <a:endParaRPr sz="8750">
              <a:solidFill>
                <a:schemeClr val="accent1"/>
              </a:solidFill>
            </a:endParaRPr>
          </a:p>
          <a:p>
            <a:pPr indent="-253206" lvl="1" marL="685800" rtl="0" algn="l">
              <a:lnSpc>
                <a:spcPct val="100000"/>
              </a:lnSpc>
              <a:spcBef>
                <a:spcPts val="1000"/>
              </a:spcBef>
              <a:spcAft>
                <a:spcPts val="0"/>
              </a:spcAft>
              <a:buClr>
                <a:schemeClr val="accent1"/>
              </a:buClr>
              <a:buSzPct val="100000"/>
              <a:buChar char="•"/>
            </a:pPr>
            <a:r>
              <a:rPr lang="en-US" sz="8750">
                <a:solidFill>
                  <a:schemeClr val="accent1"/>
                </a:solidFill>
              </a:rPr>
              <a:t>George Mason University</a:t>
            </a:r>
            <a:endParaRPr sz="8750">
              <a:solidFill>
                <a:schemeClr val="accent1"/>
              </a:solidFill>
            </a:endParaRPr>
          </a:p>
          <a:p>
            <a:pPr indent="-253206" lvl="1" marL="685800" rtl="0" algn="l">
              <a:lnSpc>
                <a:spcPct val="100000"/>
              </a:lnSpc>
              <a:spcBef>
                <a:spcPts val="1000"/>
              </a:spcBef>
              <a:spcAft>
                <a:spcPts val="0"/>
              </a:spcAft>
              <a:buClr>
                <a:schemeClr val="accent1"/>
              </a:buClr>
              <a:buSzPct val="100000"/>
              <a:buChar char="•"/>
            </a:pPr>
            <a:r>
              <a:rPr lang="en-US" sz="8750">
                <a:solidFill>
                  <a:schemeClr val="accent1"/>
                </a:solidFill>
              </a:rPr>
              <a:t>Longwood</a:t>
            </a:r>
            <a:endParaRPr sz="8750">
              <a:solidFill>
                <a:schemeClr val="accent1"/>
              </a:solidFill>
            </a:endParaRPr>
          </a:p>
          <a:p>
            <a:pPr indent="-253206" lvl="1" marL="685800" rtl="0" algn="l">
              <a:lnSpc>
                <a:spcPct val="100000"/>
              </a:lnSpc>
              <a:spcBef>
                <a:spcPts val="1000"/>
              </a:spcBef>
              <a:spcAft>
                <a:spcPts val="0"/>
              </a:spcAft>
              <a:buClr>
                <a:schemeClr val="accent1"/>
              </a:buClr>
              <a:buSzPct val="100000"/>
              <a:buChar char="•"/>
            </a:pPr>
            <a:r>
              <a:rPr lang="en-US" sz="8750">
                <a:solidFill>
                  <a:schemeClr val="accent1"/>
                </a:solidFill>
              </a:rPr>
              <a:t>Gaithersburg</a:t>
            </a:r>
            <a:endParaRPr sz="8750">
              <a:solidFill>
                <a:schemeClr val="accent1"/>
              </a:solidFill>
            </a:endParaRPr>
          </a:p>
          <a:p>
            <a:pPr indent="-253206" lvl="1" marL="685800" rtl="0" algn="l">
              <a:lnSpc>
                <a:spcPct val="100000"/>
              </a:lnSpc>
              <a:spcBef>
                <a:spcPts val="1000"/>
              </a:spcBef>
              <a:spcAft>
                <a:spcPts val="0"/>
              </a:spcAft>
              <a:buClr>
                <a:schemeClr val="accent1"/>
              </a:buClr>
              <a:buSzPct val="100000"/>
              <a:buChar char="•"/>
            </a:pPr>
            <a:r>
              <a:rPr lang="en-US" sz="8750">
                <a:solidFill>
                  <a:schemeClr val="accent1"/>
                </a:solidFill>
              </a:rPr>
              <a:t>West Virginia </a:t>
            </a:r>
            <a:endParaRPr sz="8750">
              <a:solidFill>
                <a:schemeClr val="accent1"/>
              </a:solidFill>
            </a:endParaRPr>
          </a:p>
          <a:p>
            <a:pPr indent="-189706" lvl="1" marL="685800" rtl="0" algn="l">
              <a:lnSpc>
                <a:spcPct val="100000"/>
              </a:lnSpc>
              <a:spcBef>
                <a:spcPts val="1000"/>
              </a:spcBef>
              <a:spcAft>
                <a:spcPts val="0"/>
              </a:spcAft>
              <a:buClr>
                <a:schemeClr val="accent1"/>
              </a:buClr>
              <a:buSzPct val="100000"/>
              <a:buChar char="•"/>
            </a:pPr>
            <a:r>
              <a:rPr lang="en-US" sz="8750">
                <a:solidFill>
                  <a:schemeClr val="accent1"/>
                </a:solidFill>
              </a:rPr>
              <a:t>Click </a:t>
            </a:r>
            <a:r>
              <a:rPr lang="en-US" sz="8750" u="sng">
                <a:solidFill>
                  <a:schemeClr val="hlink"/>
                </a:solidFill>
                <a:hlinkClick r:id="rId6"/>
              </a:rPr>
              <a:t>here</a:t>
            </a:r>
            <a:r>
              <a:rPr lang="en-US" sz="8750">
                <a:solidFill>
                  <a:schemeClr val="accent1"/>
                </a:solidFill>
              </a:rPr>
              <a:t> for the list</a:t>
            </a:r>
            <a:endParaRPr sz="8750">
              <a:solidFill>
                <a:schemeClr val="accent1"/>
              </a:solidFill>
            </a:endParaRPr>
          </a:p>
          <a:p>
            <a:pPr indent="0" lvl="0" marL="0" rtl="0" algn="l">
              <a:lnSpc>
                <a:spcPct val="150000"/>
              </a:lnSpc>
              <a:spcBef>
                <a:spcPts val="1000"/>
              </a:spcBef>
              <a:spcAft>
                <a:spcPts val="0"/>
              </a:spcAft>
              <a:buClr>
                <a:schemeClr val="dk1"/>
              </a:buClr>
              <a:buSzPct val="39285"/>
              <a:buNone/>
            </a:pPr>
            <a:r>
              <a:t/>
            </a:r>
            <a:endParaRPr sz="2800"/>
          </a:p>
          <a:p>
            <a:pPr indent="0" lvl="0" marL="0" rtl="0" algn="l">
              <a:lnSpc>
                <a:spcPct val="90000"/>
              </a:lnSpc>
              <a:spcBef>
                <a:spcPts val="1000"/>
              </a:spcBef>
              <a:spcAft>
                <a:spcPts val="0"/>
              </a:spcAft>
              <a:buClr>
                <a:srgbClr val="0F150D"/>
              </a:buClr>
              <a:buSzPct val="57142"/>
              <a:buNone/>
            </a:pPr>
            <a:r>
              <a:t/>
            </a:r>
            <a:endParaRPr>
              <a:solidFill>
                <a:srgbClr val="0F150D"/>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gb867b351b1_0_22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4400"/>
              <a:buFont typeface="Trebuchet MS"/>
              <a:buNone/>
            </a:pPr>
            <a:r>
              <a:rPr lang="en-US"/>
              <a:t>Reading is the inhale,</a:t>
            </a:r>
            <a:endParaRPr/>
          </a:p>
          <a:p>
            <a:pPr indent="0" lvl="0" marL="0" rtl="0" algn="l">
              <a:lnSpc>
                <a:spcPct val="90000"/>
              </a:lnSpc>
              <a:spcBef>
                <a:spcPts val="0"/>
              </a:spcBef>
              <a:spcAft>
                <a:spcPts val="0"/>
              </a:spcAft>
              <a:buClr>
                <a:schemeClr val="accent1"/>
              </a:buClr>
              <a:buSzPts val="4400"/>
              <a:buFont typeface="Trebuchet MS"/>
              <a:buNone/>
            </a:pPr>
            <a:r>
              <a:rPr lang="en-US"/>
              <a:t>writing</a:t>
            </a:r>
            <a:r>
              <a:rPr lang="en-US"/>
              <a:t> is the exhale</a:t>
            </a:r>
            <a:endParaRPr/>
          </a:p>
        </p:txBody>
      </p:sp>
      <p:pic>
        <p:nvPicPr>
          <p:cNvPr descr="Virginia Department of Education" id="239" name="Google Shape;239;gb867b351b1_0_228"/>
          <p:cNvPicPr preferRelativeResize="0"/>
          <p:nvPr/>
        </p:nvPicPr>
        <p:blipFill rotWithShape="1">
          <a:blip r:embed="rId3">
            <a:alphaModFix/>
          </a:blip>
          <a:srcRect b="0" l="0" r="0" t="0"/>
          <a:stretch/>
        </p:blipFill>
        <p:spPr>
          <a:xfrm rot="-5400000">
            <a:off x="-3027419" y="3223350"/>
            <a:ext cx="6664604" cy="381164"/>
          </a:xfrm>
          <a:prstGeom prst="rect">
            <a:avLst/>
          </a:prstGeom>
          <a:noFill/>
          <a:ln>
            <a:noFill/>
          </a:ln>
        </p:spPr>
      </p:pic>
      <p:sp>
        <p:nvSpPr>
          <p:cNvPr id="240" name="Google Shape;240;gb867b351b1_0_228"/>
          <p:cNvSpPr txBox="1"/>
          <p:nvPr>
            <p:ph idx="12" type="sldNum"/>
          </p:nvPr>
        </p:nvSpPr>
        <p:spPr>
          <a:xfrm>
            <a:off x="838200" y="6334919"/>
            <a:ext cx="2743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id="241" name="Google Shape;241;gb867b351b1_0_228"/>
          <p:cNvPicPr preferRelativeResize="0"/>
          <p:nvPr/>
        </p:nvPicPr>
        <p:blipFill>
          <a:blip r:embed="rId4">
            <a:alphaModFix/>
          </a:blip>
          <a:stretch>
            <a:fillRect/>
          </a:stretch>
        </p:blipFill>
        <p:spPr>
          <a:xfrm>
            <a:off x="10127500" y="5899750"/>
            <a:ext cx="1950193" cy="843950"/>
          </a:xfrm>
          <a:prstGeom prst="rect">
            <a:avLst/>
          </a:prstGeom>
          <a:noFill/>
          <a:ln>
            <a:noFill/>
          </a:ln>
        </p:spPr>
      </p:pic>
      <p:pic>
        <p:nvPicPr>
          <p:cNvPr id="242" name="Google Shape;242;gb867b351b1_0_228"/>
          <p:cNvPicPr preferRelativeResize="0"/>
          <p:nvPr/>
        </p:nvPicPr>
        <p:blipFill>
          <a:blip r:embed="rId5">
            <a:alphaModFix/>
          </a:blip>
          <a:stretch>
            <a:fillRect/>
          </a:stretch>
        </p:blipFill>
        <p:spPr>
          <a:xfrm>
            <a:off x="6683874" y="637700"/>
            <a:ext cx="5013925" cy="5013925"/>
          </a:xfrm>
          <a:prstGeom prst="rect">
            <a:avLst/>
          </a:prstGeom>
          <a:noFill/>
          <a:ln>
            <a:noFill/>
          </a:ln>
        </p:spPr>
      </p:pic>
      <p:sp>
        <p:nvSpPr>
          <p:cNvPr id="243" name="Google Shape;243;gb867b351b1_0_228"/>
          <p:cNvSpPr txBox="1"/>
          <p:nvPr/>
        </p:nvSpPr>
        <p:spPr>
          <a:xfrm>
            <a:off x="1165325" y="2544950"/>
            <a:ext cx="5183700" cy="2160000"/>
          </a:xfrm>
          <a:prstGeom prst="rect">
            <a:avLst/>
          </a:prstGeom>
          <a:noFill/>
          <a:ln>
            <a:noFill/>
          </a:ln>
        </p:spPr>
        <p:txBody>
          <a:bodyPr anchorCtr="0" anchor="t" bIns="91425" lIns="91425" spcFirstLastPara="1" rIns="91425" wrap="square" tIns="91425">
            <a:spAutoFit/>
          </a:bodyPr>
          <a:lstStyle/>
          <a:p>
            <a:pPr indent="-203200" lvl="1" marL="685800" rtl="0" algn="l">
              <a:lnSpc>
                <a:spcPct val="100000"/>
              </a:lnSpc>
              <a:spcBef>
                <a:spcPts val="500"/>
              </a:spcBef>
              <a:spcAft>
                <a:spcPts val="0"/>
              </a:spcAft>
              <a:buClr>
                <a:schemeClr val="dk1"/>
              </a:buClr>
              <a:buSzPts val="2400"/>
              <a:buFont typeface="Trebuchet MS"/>
              <a:buChar char="•"/>
            </a:pPr>
            <a:r>
              <a:rPr lang="en-US" sz="2400">
                <a:solidFill>
                  <a:schemeClr val="dk1"/>
                </a:solidFill>
                <a:latin typeface="Trebuchet MS"/>
                <a:ea typeface="Trebuchet MS"/>
                <a:cs typeface="Trebuchet MS"/>
                <a:sym typeface="Trebuchet MS"/>
              </a:rPr>
              <a:t>Reading gives kids words, ideas and connections to others</a:t>
            </a:r>
            <a:endParaRPr sz="2400">
              <a:solidFill>
                <a:schemeClr val="dk1"/>
              </a:solidFill>
              <a:latin typeface="Trebuchet MS"/>
              <a:ea typeface="Trebuchet MS"/>
              <a:cs typeface="Trebuchet MS"/>
              <a:sym typeface="Trebuchet MS"/>
            </a:endParaRPr>
          </a:p>
          <a:p>
            <a:pPr indent="-203200" lvl="1" marL="685800" rtl="0" algn="l">
              <a:lnSpc>
                <a:spcPct val="100000"/>
              </a:lnSpc>
              <a:spcBef>
                <a:spcPts val="1000"/>
              </a:spcBef>
              <a:spcAft>
                <a:spcPts val="1000"/>
              </a:spcAft>
              <a:buClr>
                <a:schemeClr val="dk1"/>
              </a:buClr>
              <a:buSzPts val="2400"/>
              <a:buFont typeface="Trebuchet MS"/>
              <a:buChar char="•"/>
            </a:pPr>
            <a:r>
              <a:rPr lang="en-US" sz="2400">
                <a:solidFill>
                  <a:schemeClr val="dk1"/>
                </a:solidFill>
                <a:latin typeface="Trebuchet MS"/>
                <a:ea typeface="Trebuchet MS"/>
                <a:cs typeface="Trebuchet MS"/>
                <a:sym typeface="Trebuchet MS"/>
              </a:rPr>
              <a:t>Writing allows them to express their own ideas in order to connect and communicate</a:t>
            </a:r>
            <a:endParaRPr sz="2400">
              <a:solidFill>
                <a:schemeClr val="dk1"/>
              </a:solidFill>
              <a:latin typeface="Trebuchet MS"/>
              <a:ea typeface="Trebuchet MS"/>
              <a:cs typeface="Trebuchet MS"/>
              <a:sym typeface="Trebuchet M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gb867b351b1_0_24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4400"/>
              <a:buFont typeface="Trebuchet MS"/>
              <a:buNone/>
            </a:pPr>
            <a:r>
              <a:rPr lang="en-US"/>
              <a:t>Writing about reading</a:t>
            </a:r>
            <a:endParaRPr/>
          </a:p>
        </p:txBody>
      </p:sp>
      <p:pic>
        <p:nvPicPr>
          <p:cNvPr descr="Virginia Department of Education" id="249" name="Google Shape;249;gb867b351b1_0_241"/>
          <p:cNvPicPr preferRelativeResize="0"/>
          <p:nvPr/>
        </p:nvPicPr>
        <p:blipFill rotWithShape="1">
          <a:blip r:embed="rId3">
            <a:alphaModFix/>
          </a:blip>
          <a:srcRect b="0" l="0" r="0" t="0"/>
          <a:stretch/>
        </p:blipFill>
        <p:spPr>
          <a:xfrm rot="-5400000">
            <a:off x="-3027419" y="3223350"/>
            <a:ext cx="6664604" cy="381164"/>
          </a:xfrm>
          <a:prstGeom prst="rect">
            <a:avLst/>
          </a:prstGeom>
          <a:noFill/>
          <a:ln>
            <a:noFill/>
          </a:ln>
        </p:spPr>
      </p:pic>
      <p:sp>
        <p:nvSpPr>
          <p:cNvPr id="250" name="Google Shape;250;gb867b351b1_0_241"/>
          <p:cNvSpPr txBox="1"/>
          <p:nvPr>
            <p:ph idx="12" type="sldNum"/>
          </p:nvPr>
        </p:nvSpPr>
        <p:spPr>
          <a:xfrm>
            <a:off x="838200" y="6334919"/>
            <a:ext cx="2743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id="251" name="Google Shape;251;gb867b351b1_0_241"/>
          <p:cNvPicPr preferRelativeResize="0"/>
          <p:nvPr/>
        </p:nvPicPr>
        <p:blipFill>
          <a:blip r:embed="rId4">
            <a:alphaModFix/>
          </a:blip>
          <a:stretch>
            <a:fillRect/>
          </a:stretch>
        </p:blipFill>
        <p:spPr>
          <a:xfrm>
            <a:off x="10127500" y="5899750"/>
            <a:ext cx="1950193" cy="843950"/>
          </a:xfrm>
          <a:prstGeom prst="rect">
            <a:avLst/>
          </a:prstGeom>
          <a:noFill/>
          <a:ln>
            <a:noFill/>
          </a:ln>
        </p:spPr>
      </p:pic>
      <p:sp>
        <p:nvSpPr>
          <p:cNvPr id="252" name="Google Shape;252;gb867b351b1_0_241"/>
          <p:cNvSpPr txBox="1"/>
          <p:nvPr/>
        </p:nvSpPr>
        <p:spPr>
          <a:xfrm>
            <a:off x="1044775" y="1690825"/>
            <a:ext cx="5183700" cy="4889700"/>
          </a:xfrm>
          <a:prstGeom prst="rect">
            <a:avLst/>
          </a:prstGeom>
          <a:noFill/>
          <a:ln>
            <a:noFill/>
          </a:ln>
        </p:spPr>
        <p:txBody>
          <a:bodyPr anchorCtr="0" anchor="t" bIns="91425" lIns="91425" spcFirstLastPara="1" rIns="91425" wrap="square" tIns="91425">
            <a:spAutoFit/>
          </a:bodyPr>
          <a:lstStyle/>
          <a:p>
            <a:pPr indent="-203200" lvl="1" marL="685800" rtl="0" algn="l">
              <a:lnSpc>
                <a:spcPct val="100000"/>
              </a:lnSpc>
              <a:spcBef>
                <a:spcPts val="500"/>
              </a:spcBef>
              <a:spcAft>
                <a:spcPts val="0"/>
              </a:spcAft>
              <a:buClr>
                <a:schemeClr val="dk1"/>
              </a:buClr>
              <a:buSzPts val="2400"/>
              <a:buFont typeface="Trebuchet MS"/>
              <a:buChar char="•"/>
            </a:pPr>
            <a:r>
              <a:rPr lang="en-US" sz="2400">
                <a:solidFill>
                  <a:schemeClr val="dk1"/>
                </a:solidFill>
                <a:latin typeface="Trebuchet MS"/>
                <a:ea typeface="Trebuchet MS"/>
                <a:cs typeface="Trebuchet MS"/>
                <a:sym typeface="Trebuchet MS"/>
              </a:rPr>
              <a:t>Have you ever written a book review or commented on something you’ve read online?</a:t>
            </a:r>
            <a:endParaRPr sz="2400">
              <a:solidFill>
                <a:schemeClr val="dk1"/>
              </a:solidFill>
              <a:latin typeface="Trebuchet MS"/>
              <a:ea typeface="Trebuchet MS"/>
              <a:cs typeface="Trebuchet MS"/>
              <a:sym typeface="Trebuchet MS"/>
            </a:endParaRPr>
          </a:p>
          <a:p>
            <a:pPr indent="-203200" lvl="1" marL="685800" rtl="0" algn="l">
              <a:lnSpc>
                <a:spcPct val="100000"/>
              </a:lnSpc>
              <a:spcBef>
                <a:spcPts val="1000"/>
              </a:spcBef>
              <a:spcAft>
                <a:spcPts val="0"/>
              </a:spcAft>
              <a:buClr>
                <a:schemeClr val="dk1"/>
              </a:buClr>
              <a:buSzPts val="2400"/>
              <a:buFont typeface="Trebuchet MS"/>
              <a:buChar char="•"/>
            </a:pPr>
            <a:r>
              <a:rPr lang="en-US" sz="2400">
                <a:solidFill>
                  <a:schemeClr val="dk1"/>
                </a:solidFill>
                <a:latin typeface="Trebuchet MS"/>
                <a:ea typeface="Trebuchet MS"/>
                <a:cs typeface="Trebuchet MS"/>
                <a:sym typeface="Trebuchet MS"/>
              </a:rPr>
              <a:t>When we write </a:t>
            </a:r>
            <a:r>
              <a:rPr lang="en-US" sz="2400">
                <a:solidFill>
                  <a:schemeClr val="dk1"/>
                </a:solidFill>
                <a:latin typeface="Trebuchet MS"/>
                <a:ea typeface="Trebuchet MS"/>
                <a:cs typeface="Trebuchet MS"/>
                <a:sym typeface="Trebuchet MS"/>
              </a:rPr>
              <a:t>about</a:t>
            </a:r>
            <a:r>
              <a:rPr lang="en-US" sz="2400">
                <a:solidFill>
                  <a:schemeClr val="dk1"/>
                </a:solidFill>
                <a:latin typeface="Trebuchet MS"/>
                <a:ea typeface="Trebuchet MS"/>
                <a:cs typeface="Trebuchet MS"/>
                <a:sym typeface="Trebuchet MS"/>
              </a:rPr>
              <a:t> what we read, we think more deeply about it → critical thinking!</a:t>
            </a:r>
            <a:endParaRPr sz="2400">
              <a:solidFill>
                <a:schemeClr val="dk1"/>
              </a:solidFill>
              <a:latin typeface="Trebuchet MS"/>
              <a:ea typeface="Trebuchet MS"/>
              <a:cs typeface="Trebuchet MS"/>
              <a:sym typeface="Trebuchet MS"/>
            </a:endParaRPr>
          </a:p>
          <a:p>
            <a:pPr indent="-203200" lvl="1" marL="685800" rtl="0" algn="l">
              <a:lnSpc>
                <a:spcPct val="100000"/>
              </a:lnSpc>
              <a:spcBef>
                <a:spcPts val="1000"/>
              </a:spcBef>
              <a:spcAft>
                <a:spcPts val="0"/>
              </a:spcAft>
              <a:buClr>
                <a:schemeClr val="dk1"/>
              </a:buClr>
              <a:buSzPts val="2400"/>
              <a:buFont typeface="Trebuchet MS"/>
              <a:buChar char="•"/>
            </a:pPr>
            <a:r>
              <a:rPr lang="en-US" sz="2400">
                <a:solidFill>
                  <a:schemeClr val="dk1"/>
                </a:solidFill>
                <a:latin typeface="Trebuchet MS"/>
                <a:ea typeface="Trebuchet MS"/>
                <a:cs typeface="Trebuchet MS"/>
                <a:sym typeface="Trebuchet MS"/>
              </a:rPr>
              <a:t>Journal</a:t>
            </a:r>
            <a:endParaRPr sz="2400">
              <a:solidFill>
                <a:schemeClr val="dk1"/>
              </a:solidFill>
              <a:latin typeface="Trebuchet MS"/>
              <a:ea typeface="Trebuchet MS"/>
              <a:cs typeface="Trebuchet MS"/>
              <a:sym typeface="Trebuchet MS"/>
            </a:endParaRPr>
          </a:p>
          <a:p>
            <a:pPr indent="-203200" lvl="1" marL="685800" rtl="0" algn="l">
              <a:lnSpc>
                <a:spcPct val="100000"/>
              </a:lnSpc>
              <a:spcBef>
                <a:spcPts val="1000"/>
              </a:spcBef>
              <a:spcAft>
                <a:spcPts val="0"/>
              </a:spcAft>
              <a:buClr>
                <a:schemeClr val="dk1"/>
              </a:buClr>
              <a:buSzPts val="2400"/>
              <a:buFont typeface="Trebuchet MS"/>
              <a:buChar char="•"/>
            </a:pPr>
            <a:r>
              <a:rPr lang="en-US" sz="2400">
                <a:solidFill>
                  <a:schemeClr val="dk1"/>
                </a:solidFill>
                <a:latin typeface="Trebuchet MS"/>
                <a:ea typeface="Trebuchet MS"/>
                <a:cs typeface="Trebuchet MS"/>
                <a:sym typeface="Trebuchet MS"/>
              </a:rPr>
              <a:t>1-sentence or 6-word summaries</a:t>
            </a:r>
            <a:endParaRPr sz="2400">
              <a:solidFill>
                <a:schemeClr val="dk1"/>
              </a:solidFill>
              <a:latin typeface="Trebuchet MS"/>
              <a:ea typeface="Trebuchet MS"/>
              <a:cs typeface="Trebuchet MS"/>
              <a:sym typeface="Trebuchet MS"/>
            </a:endParaRPr>
          </a:p>
          <a:p>
            <a:pPr indent="-203200" lvl="1" marL="685800" rtl="0" algn="l">
              <a:lnSpc>
                <a:spcPct val="100000"/>
              </a:lnSpc>
              <a:spcBef>
                <a:spcPts val="1000"/>
              </a:spcBef>
              <a:spcAft>
                <a:spcPts val="0"/>
              </a:spcAft>
              <a:buClr>
                <a:schemeClr val="dk1"/>
              </a:buClr>
              <a:buSzPts val="2400"/>
              <a:buFont typeface="Trebuchet MS"/>
              <a:buChar char="•"/>
            </a:pPr>
            <a:r>
              <a:rPr lang="en-US" sz="2400">
                <a:solidFill>
                  <a:schemeClr val="dk1"/>
                </a:solidFill>
                <a:latin typeface="Trebuchet MS"/>
                <a:ea typeface="Trebuchet MS"/>
                <a:cs typeface="Trebuchet MS"/>
                <a:sym typeface="Trebuchet MS"/>
              </a:rPr>
              <a:t>Review the book</a:t>
            </a:r>
            <a:endParaRPr sz="2400">
              <a:solidFill>
                <a:schemeClr val="dk1"/>
              </a:solidFill>
              <a:latin typeface="Trebuchet MS"/>
              <a:ea typeface="Trebuchet MS"/>
              <a:cs typeface="Trebuchet MS"/>
              <a:sym typeface="Trebuchet MS"/>
            </a:endParaRPr>
          </a:p>
          <a:p>
            <a:pPr indent="-203200" lvl="1" marL="685800" rtl="0" algn="l">
              <a:lnSpc>
                <a:spcPct val="100000"/>
              </a:lnSpc>
              <a:spcBef>
                <a:spcPts val="1000"/>
              </a:spcBef>
              <a:spcAft>
                <a:spcPts val="1000"/>
              </a:spcAft>
              <a:buClr>
                <a:schemeClr val="dk1"/>
              </a:buClr>
              <a:buSzPts val="2400"/>
              <a:buFont typeface="Trebuchet MS"/>
              <a:buChar char="•"/>
            </a:pPr>
            <a:r>
              <a:rPr lang="en-US" sz="2400">
                <a:solidFill>
                  <a:schemeClr val="dk1"/>
                </a:solidFill>
                <a:latin typeface="Trebuchet MS"/>
                <a:ea typeface="Trebuchet MS"/>
                <a:cs typeface="Trebuchet MS"/>
                <a:sym typeface="Trebuchet MS"/>
              </a:rPr>
              <a:t>What did you learn?</a:t>
            </a:r>
            <a:endParaRPr sz="2400">
              <a:solidFill>
                <a:schemeClr val="dk1"/>
              </a:solidFill>
              <a:latin typeface="Trebuchet MS"/>
              <a:ea typeface="Trebuchet MS"/>
              <a:cs typeface="Trebuchet MS"/>
              <a:sym typeface="Trebuchet MS"/>
            </a:endParaRPr>
          </a:p>
        </p:txBody>
      </p:sp>
      <p:pic>
        <p:nvPicPr>
          <p:cNvPr id="253" name="Google Shape;253;gb867b351b1_0_241"/>
          <p:cNvPicPr preferRelativeResize="0"/>
          <p:nvPr/>
        </p:nvPicPr>
        <p:blipFill>
          <a:blip r:embed="rId5">
            <a:alphaModFix/>
          </a:blip>
          <a:stretch>
            <a:fillRect/>
          </a:stretch>
        </p:blipFill>
        <p:spPr>
          <a:xfrm>
            <a:off x="6380875" y="1843225"/>
            <a:ext cx="5658725" cy="3781552"/>
          </a:xfrm>
          <a:prstGeom prst="rect">
            <a:avLst/>
          </a:prstGeom>
          <a:noFill/>
          <a:ln cap="flat" cmpd="sng" w="19050">
            <a:solidFill>
              <a:schemeClr val="dk2"/>
            </a:solidFill>
            <a:prstDash val="solid"/>
            <a:round/>
            <a:headEnd len="sm" w="sm" type="none"/>
            <a:tailEnd len="sm" w="sm" type="none"/>
          </a:ln>
        </p:spPr>
      </p:pic>
      <p:sp>
        <p:nvSpPr>
          <p:cNvPr id="254" name="Google Shape;254;gb867b351b1_0_241"/>
          <p:cNvSpPr txBox="1"/>
          <p:nvPr/>
        </p:nvSpPr>
        <p:spPr>
          <a:xfrm>
            <a:off x="6496350" y="5893600"/>
            <a:ext cx="2772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chemeClr val="hlink"/>
                </a:solidFill>
                <a:latin typeface="Trebuchet MS"/>
                <a:ea typeface="Trebuchet MS"/>
                <a:cs typeface="Trebuchet MS"/>
                <a:sym typeface="Trebuchet MS"/>
                <a:hlinkClick r:id="rId6"/>
              </a:rPr>
              <a:t>There are lots of ideas online!</a:t>
            </a:r>
            <a:endParaRPr>
              <a:latin typeface="Trebuchet MS"/>
              <a:ea typeface="Trebuchet MS"/>
              <a:cs typeface="Trebuchet MS"/>
              <a:sym typeface="Trebuchet M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pic>
        <p:nvPicPr>
          <p:cNvPr descr="Virginia Department of Education" id="259" name="Google Shape;259;gb867b351b1_0_192"/>
          <p:cNvPicPr preferRelativeResize="0"/>
          <p:nvPr/>
        </p:nvPicPr>
        <p:blipFill rotWithShape="1">
          <a:blip r:embed="rId3">
            <a:alphaModFix/>
          </a:blip>
          <a:srcRect b="0" l="0" r="0" t="0"/>
          <a:stretch/>
        </p:blipFill>
        <p:spPr>
          <a:xfrm rot="-5400000">
            <a:off x="-3027419" y="3223350"/>
            <a:ext cx="6664604" cy="381164"/>
          </a:xfrm>
          <a:prstGeom prst="rect">
            <a:avLst/>
          </a:prstGeom>
          <a:noFill/>
          <a:ln>
            <a:noFill/>
          </a:ln>
        </p:spPr>
      </p:pic>
      <p:sp>
        <p:nvSpPr>
          <p:cNvPr id="260" name="Google Shape;260;gb867b351b1_0_192"/>
          <p:cNvSpPr txBox="1"/>
          <p:nvPr>
            <p:ph idx="12" type="sldNum"/>
          </p:nvPr>
        </p:nvSpPr>
        <p:spPr>
          <a:xfrm>
            <a:off x="838200" y="6334919"/>
            <a:ext cx="2743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261" name="Google Shape;261;gb867b351b1_0_192"/>
          <p:cNvSpPr txBox="1"/>
          <p:nvPr/>
        </p:nvSpPr>
        <p:spPr>
          <a:xfrm>
            <a:off x="838200" y="2136300"/>
            <a:ext cx="10798800" cy="350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chemeClr val="dk1"/>
                </a:solidFill>
                <a:highlight>
                  <a:srgbClr val="FFFFFF"/>
                </a:highlight>
                <a:latin typeface="Trebuchet MS"/>
                <a:ea typeface="Trebuchet MS"/>
                <a:cs typeface="Trebuchet MS"/>
                <a:sym typeface="Trebuchet MS"/>
              </a:rPr>
              <a:t>Literacy Explosion is a virtual language arts festival designed to celebrate and promote the integration of literacy and 21st century learning skills. The Literacy Explosion encourages and rewards Virginia students’ excellence in reading, writing, speaking, presenting, filming, drawing, and acting. Categories showcase students’ expression and expertise in their use of language, communication, and digital media: </a:t>
            </a:r>
            <a:r>
              <a:rPr i="1" lang="en-US" sz="2400">
                <a:solidFill>
                  <a:schemeClr val="accent1"/>
                </a:solidFill>
                <a:highlight>
                  <a:srgbClr val="FFFFFF"/>
                </a:highlight>
                <a:latin typeface="Trebuchet MS"/>
                <a:ea typeface="Trebuchet MS"/>
                <a:cs typeface="Trebuchet MS"/>
                <a:sym typeface="Trebuchet MS"/>
              </a:rPr>
              <a:t>book covers, book trailers, digital posters, photo essays, podcasts, and videos</a:t>
            </a:r>
            <a:r>
              <a:rPr lang="en-US" sz="2400">
                <a:solidFill>
                  <a:schemeClr val="dk1"/>
                </a:solidFill>
                <a:highlight>
                  <a:srgbClr val="FFFFFF"/>
                </a:highlight>
                <a:latin typeface="Trebuchet MS"/>
                <a:ea typeface="Trebuchet MS"/>
                <a:cs typeface="Trebuchet MS"/>
                <a:sym typeface="Trebuchet MS"/>
              </a:rPr>
              <a:t> . All Virginia </a:t>
            </a:r>
            <a:r>
              <a:rPr lang="en-US" sz="2400">
                <a:solidFill>
                  <a:schemeClr val="accent1"/>
                </a:solidFill>
                <a:highlight>
                  <a:srgbClr val="FFFFFF"/>
                </a:highlight>
                <a:latin typeface="Trebuchet MS"/>
                <a:ea typeface="Trebuchet MS"/>
                <a:cs typeface="Trebuchet MS"/>
                <a:sym typeface="Trebuchet MS"/>
              </a:rPr>
              <a:t>students in grades K-12 are invited</a:t>
            </a:r>
            <a:r>
              <a:rPr lang="en-US" sz="2400">
                <a:solidFill>
                  <a:schemeClr val="dk1"/>
                </a:solidFill>
                <a:highlight>
                  <a:srgbClr val="FFFFFF"/>
                </a:highlight>
                <a:latin typeface="Trebuchet MS"/>
                <a:ea typeface="Trebuchet MS"/>
                <a:cs typeface="Trebuchet MS"/>
                <a:sym typeface="Trebuchet MS"/>
              </a:rPr>
              <a:t> to participate in this opportunity to share their language arts talents and abilities.</a:t>
            </a:r>
            <a:endParaRPr sz="2400">
              <a:solidFill>
                <a:schemeClr val="dk1"/>
              </a:solidFill>
              <a:latin typeface="Trebuchet MS"/>
              <a:ea typeface="Trebuchet MS"/>
              <a:cs typeface="Trebuchet MS"/>
              <a:sym typeface="Trebuchet MS"/>
            </a:endParaRPr>
          </a:p>
        </p:txBody>
      </p:sp>
      <p:sp>
        <p:nvSpPr>
          <p:cNvPr id="262" name="Google Shape;262;gb867b351b1_0_192"/>
          <p:cNvSpPr txBox="1"/>
          <p:nvPr>
            <p:ph type="title"/>
          </p:nvPr>
        </p:nvSpPr>
        <p:spPr>
          <a:xfrm>
            <a:off x="838200" y="398950"/>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4400"/>
              <a:buFont typeface="Trebuchet MS"/>
              <a:buNone/>
            </a:pPr>
            <a:r>
              <a:rPr lang="en-US"/>
              <a:t>VATE’s Literacy Explosion</a:t>
            </a:r>
            <a:endParaRPr/>
          </a:p>
        </p:txBody>
      </p:sp>
      <p:pic>
        <p:nvPicPr>
          <p:cNvPr id="263" name="Google Shape;263;gb867b351b1_0_192"/>
          <p:cNvPicPr preferRelativeResize="0"/>
          <p:nvPr/>
        </p:nvPicPr>
        <p:blipFill>
          <a:blip r:embed="rId4">
            <a:alphaModFix/>
          </a:blip>
          <a:stretch>
            <a:fillRect/>
          </a:stretch>
        </p:blipFill>
        <p:spPr>
          <a:xfrm>
            <a:off x="8935198" y="-326277"/>
            <a:ext cx="3313224" cy="2462577"/>
          </a:xfrm>
          <a:prstGeom prst="rect">
            <a:avLst/>
          </a:prstGeom>
          <a:noFill/>
          <a:ln>
            <a:noFill/>
          </a:ln>
        </p:spPr>
      </p:pic>
      <p:sp>
        <p:nvSpPr>
          <p:cNvPr id="264" name="Google Shape;264;gb867b351b1_0_192"/>
          <p:cNvSpPr txBox="1"/>
          <p:nvPr/>
        </p:nvSpPr>
        <p:spPr>
          <a:xfrm>
            <a:off x="9702898" y="1504236"/>
            <a:ext cx="19329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600">
                <a:solidFill>
                  <a:srgbClr val="93C47D"/>
                </a:solidFill>
                <a:latin typeface="Trebuchet MS"/>
                <a:ea typeface="Trebuchet MS"/>
                <a:cs typeface="Trebuchet MS"/>
                <a:sym typeface="Trebuchet MS"/>
              </a:rPr>
              <a:t>Literacy Explosion</a:t>
            </a:r>
            <a:endParaRPr b="1" sz="1600">
              <a:solidFill>
                <a:srgbClr val="93C47D"/>
              </a:solidFill>
              <a:latin typeface="Trebuchet MS"/>
              <a:ea typeface="Trebuchet MS"/>
              <a:cs typeface="Trebuchet MS"/>
              <a:sym typeface="Trebuchet MS"/>
            </a:endParaRPr>
          </a:p>
        </p:txBody>
      </p:sp>
      <p:sp>
        <p:nvSpPr>
          <p:cNvPr id="265" name="Google Shape;265;gb867b351b1_0_192"/>
          <p:cNvSpPr txBox="1"/>
          <p:nvPr/>
        </p:nvSpPr>
        <p:spPr>
          <a:xfrm>
            <a:off x="2041650" y="5773263"/>
            <a:ext cx="8391900" cy="434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500"/>
              </a:spcBef>
              <a:spcAft>
                <a:spcPts val="0"/>
              </a:spcAft>
              <a:buNone/>
            </a:pPr>
            <a:r>
              <a:rPr i="1" lang="en-US" sz="1800">
                <a:solidFill>
                  <a:srgbClr val="C22536"/>
                </a:solidFill>
                <a:latin typeface="Trebuchet MS"/>
                <a:ea typeface="Trebuchet MS"/>
                <a:cs typeface="Trebuchet MS"/>
                <a:sym typeface="Trebuchet MS"/>
              </a:rPr>
              <a:t>For more information visit </a:t>
            </a:r>
            <a:r>
              <a:rPr i="1" lang="en-US" sz="1800" u="sng">
                <a:solidFill>
                  <a:schemeClr val="hlink"/>
                </a:solidFill>
                <a:latin typeface="Trebuchet MS"/>
                <a:ea typeface="Trebuchet MS"/>
                <a:cs typeface="Trebuchet MS"/>
                <a:sym typeface="Trebuchet MS"/>
                <a:hlinkClick r:id="rId5"/>
              </a:rPr>
              <a:t>https://vate.org/events/literacy-explosion/</a:t>
            </a:r>
            <a:endParaRPr i="1" sz="1800">
              <a:solidFill>
                <a:srgbClr val="C22536"/>
              </a:solidFill>
              <a:latin typeface="Trebuchet MS"/>
              <a:ea typeface="Trebuchet MS"/>
              <a:cs typeface="Trebuchet MS"/>
              <a:sym typeface="Trebuchet MS"/>
            </a:endParaRPr>
          </a:p>
        </p:txBody>
      </p:sp>
      <p:pic>
        <p:nvPicPr>
          <p:cNvPr id="266" name="Google Shape;266;gb867b351b1_0_192"/>
          <p:cNvPicPr preferRelativeResize="0"/>
          <p:nvPr/>
        </p:nvPicPr>
        <p:blipFill>
          <a:blip r:embed="rId6">
            <a:alphaModFix/>
          </a:blip>
          <a:stretch>
            <a:fillRect/>
          </a:stretch>
        </p:blipFill>
        <p:spPr>
          <a:xfrm>
            <a:off x="10127500" y="5899750"/>
            <a:ext cx="1950193" cy="8439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gb867b351b1_0_25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4400"/>
              <a:buFont typeface="Trebuchet MS"/>
              <a:buNone/>
            </a:pPr>
            <a:r>
              <a:rPr lang="en-US"/>
              <a:t>Writing contests</a:t>
            </a:r>
            <a:endParaRPr/>
          </a:p>
        </p:txBody>
      </p:sp>
      <p:pic>
        <p:nvPicPr>
          <p:cNvPr descr="Virginia Department of Education" id="272" name="Google Shape;272;gb867b351b1_0_250"/>
          <p:cNvPicPr preferRelativeResize="0"/>
          <p:nvPr/>
        </p:nvPicPr>
        <p:blipFill rotWithShape="1">
          <a:blip r:embed="rId3">
            <a:alphaModFix/>
          </a:blip>
          <a:srcRect b="0" l="0" r="0" t="0"/>
          <a:stretch/>
        </p:blipFill>
        <p:spPr>
          <a:xfrm rot="-5400000">
            <a:off x="-3027419" y="3223350"/>
            <a:ext cx="6664604" cy="381164"/>
          </a:xfrm>
          <a:prstGeom prst="rect">
            <a:avLst/>
          </a:prstGeom>
          <a:noFill/>
          <a:ln>
            <a:noFill/>
          </a:ln>
        </p:spPr>
      </p:pic>
      <p:sp>
        <p:nvSpPr>
          <p:cNvPr id="273" name="Google Shape;273;gb867b351b1_0_250"/>
          <p:cNvSpPr txBox="1"/>
          <p:nvPr>
            <p:ph idx="12" type="sldNum"/>
          </p:nvPr>
        </p:nvSpPr>
        <p:spPr>
          <a:xfrm>
            <a:off x="838200" y="6334919"/>
            <a:ext cx="2743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id="274" name="Google Shape;274;gb867b351b1_0_250"/>
          <p:cNvPicPr preferRelativeResize="0"/>
          <p:nvPr/>
        </p:nvPicPr>
        <p:blipFill>
          <a:blip r:embed="rId4">
            <a:alphaModFix/>
          </a:blip>
          <a:stretch>
            <a:fillRect/>
          </a:stretch>
        </p:blipFill>
        <p:spPr>
          <a:xfrm>
            <a:off x="10127500" y="5899750"/>
            <a:ext cx="1950193" cy="843950"/>
          </a:xfrm>
          <a:prstGeom prst="rect">
            <a:avLst/>
          </a:prstGeom>
          <a:noFill/>
          <a:ln>
            <a:noFill/>
          </a:ln>
        </p:spPr>
      </p:pic>
      <p:sp>
        <p:nvSpPr>
          <p:cNvPr id="275" name="Google Shape;275;gb867b351b1_0_250"/>
          <p:cNvSpPr txBox="1"/>
          <p:nvPr/>
        </p:nvSpPr>
        <p:spPr>
          <a:xfrm>
            <a:off x="1165325" y="1848425"/>
            <a:ext cx="6469500" cy="2786100"/>
          </a:xfrm>
          <a:prstGeom prst="rect">
            <a:avLst/>
          </a:prstGeom>
          <a:noFill/>
          <a:ln>
            <a:noFill/>
          </a:ln>
        </p:spPr>
        <p:txBody>
          <a:bodyPr anchorCtr="0" anchor="t" bIns="91425" lIns="91425" spcFirstLastPara="1" rIns="91425" wrap="square" tIns="91425">
            <a:spAutoFit/>
          </a:bodyPr>
          <a:lstStyle/>
          <a:p>
            <a:pPr indent="-203200" lvl="1" marL="685800" rtl="0" algn="l">
              <a:lnSpc>
                <a:spcPct val="100000"/>
              </a:lnSpc>
              <a:spcBef>
                <a:spcPts val="500"/>
              </a:spcBef>
              <a:spcAft>
                <a:spcPts val="0"/>
              </a:spcAft>
              <a:buClr>
                <a:schemeClr val="dk1"/>
              </a:buClr>
              <a:buSzPts val="2400"/>
              <a:buFont typeface="Trebuchet MS"/>
              <a:buChar char="•"/>
            </a:pPr>
            <a:r>
              <a:rPr lang="en-US" sz="2400" u="sng">
                <a:solidFill>
                  <a:schemeClr val="hlink"/>
                </a:solidFill>
                <a:latin typeface="Trebuchet MS"/>
                <a:ea typeface="Trebuchet MS"/>
                <a:cs typeface="Trebuchet MS"/>
                <a:sym typeface="Trebuchet MS"/>
                <a:hlinkClick r:id="rId5"/>
              </a:rPr>
              <a:t>Contests</a:t>
            </a:r>
            <a:r>
              <a:rPr lang="en-US" sz="2400">
                <a:solidFill>
                  <a:schemeClr val="dk1"/>
                </a:solidFill>
                <a:latin typeface="Trebuchet MS"/>
                <a:ea typeface="Trebuchet MS"/>
                <a:cs typeface="Trebuchet MS"/>
                <a:sym typeface="Trebuchet MS"/>
              </a:rPr>
              <a:t>, </a:t>
            </a:r>
            <a:r>
              <a:rPr lang="en-US" sz="2400" u="sng">
                <a:solidFill>
                  <a:schemeClr val="hlink"/>
                </a:solidFill>
                <a:latin typeface="Trebuchet MS"/>
                <a:ea typeface="Trebuchet MS"/>
                <a:cs typeface="Trebuchet MS"/>
                <a:sym typeface="Trebuchet MS"/>
                <a:hlinkClick r:id="rId6"/>
              </a:rPr>
              <a:t>more contests</a:t>
            </a:r>
            <a:r>
              <a:rPr lang="en-US" sz="2400">
                <a:solidFill>
                  <a:schemeClr val="dk1"/>
                </a:solidFill>
                <a:latin typeface="Trebuchet MS"/>
                <a:ea typeface="Trebuchet MS"/>
                <a:cs typeface="Trebuchet MS"/>
                <a:sym typeface="Trebuchet MS"/>
              </a:rPr>
              <a:t> and </a:t>
            </a:r>
            <a:r>
              <a:rPr lang="en-US" sz="2400" u="sng">
                <a:solidFill>
                  <a:schemeClr val="hlink"/>
                </a:solidFill>
                <a:latin typeface="Trebuchet MS"/>
                <a:ea typeface="Trebuchet MS"/>
                <a:cs typeface="Trebuchet MS"/>
                <a:sym typeface="Trebuchet MS"/>
                <a:hlinkClick r:id="rId7"/>
              </a:rPr>
              <a:t>even more contests</a:t>
            </a:r>
            <a:r>
              <a:rPr lang="en-US" sz="2400">
                <a:solidFill>
                  <a:schemeClr val="dk1"/>
                </a:solidFill>
                <a:latin typeface="Trebuchet MS"/>
                <a:ea typeface="Trebuchet MS"/>
                <a:cs typeface="Trebuchet MS"/>
                <a:sym typeface="Trebuchet MS"/>
              </a:rPr>
              <a:t> for kids</a:t>
            </a:r>
            <a:endParaRPr sz="2400">
              <a:solidFill>
                <a:schemeClr val="dk1"/>
              </a:solidFill>
              <a:latin typeface="Trebuchet MS"/>
              <a:ea typeface="Trebuchet MS"/>
              <a:cs typeface="Trebuchet MS"/>
              <a:sym typeface="Trebuchet MS"/>
            </a:endParaRPr>
          </a:p>
          <a:p>
            <a:pPr indent="-203200" lvl="1" marL="685800" rtl="0" algn="l">
              <a:lnSpc>
                <a:spcPct val="100000"/>
              </a:lnSpc>
              <a:spcBef>
                <a:spcPts val="1000"/>
              </a:spcBef>
              <a:spcAft>
                <a:spcPts val="0"/>
              </a:spcAft>
              <a:buClr>
                <a:schemeClr val="dk1"/>
              </a:buClr>
              <a:buSzPts val="2400"/>
              <a:buFont typeface="Trebuchet MS"/>
              <a:buChar char="•"/>
            </a:pPr>
            <a:r>
              <a:rPr lang="en-US" sz="2400">
                <a:solidFill>
                  <a:schemeClr val="dk1"/>
                </a:solidFill>
                <a:latin typeface="Trebuchet MS"/>
                <a:ea typeface="Trebuchet MS"/>
                <a:cs typeface="Trebuchet MS"/>
                <a:sym typeface="Trebuchet MS"/>
              </a:rPr>
              <a:t>Check your local library</a:t>
            </a:r>
            <a:endParaRPr sz="2400">
              <a:solidFill>
                <a:schemeClr val="dk1"/>
              </a:solidFill>
              <a:latin typeface="Trebuchet MS"/>
              <a:ea typeface="Trebuchet MS"/>
              <a:cs typeface="Trebuchet MS"/>
              <a:sym typeface="Trebuchet MS"/>
            </a:endParaRPr>
          </a:p>
          <a:p>
            <a:pPr indent="-203200" lvl="1" marL="685800" rtl="0" algn="l">
              <a:lnSpc>
                <a:spcPct val="100000"/>
              </a:lnSpc>
              <a:spcBef>
                <a:spcPts val="1000"/>
              </a:spcBef>
              <a:spcAft>
                <a:spcPts val="0"/>
              </a:spcAft>
              <a:buClr>
                <a:schemeClr val="dk1"/>
              </a:buClr>
              <a:buSzPts val="2400"/>
              <a:buFont typeface="Trebuchet MS"/>
              <a:buChar char="•"/>
            </a:pPr>
            <a:r>
              <a:rPr lang="en-US" sz="2400" u="sng">
                <a:solidFill>
                  <a:schemeClr val="hlink"/>
                </a:solidFill>
                <a:latin typeface="Trebuchet MS"/>
                <a:ea typeface="Trebuchet MS"/>
                <a:cs typeface="Trebuchet MS"/>
                <a:sym typeface="Trebuchet MS"/>
                <a:hlinkClick r:id="rId8"/>
              </a:rPr>
              <a:t>Contests for adult writers</a:t>
            </a:r>
            <a:r>
              <a:rPr lang="en-US" sz="2400">
                <a:solidFill>
                  <a:schemeClr val="dk1"/>
                </a:solidFill>
                <a:latin typeface="Trebuchet MS"/>
                <a:ea typeface="Trebuchet MS"/>
                <a:cs typeface="Trebuchet MS"/>
                <a:sym typeface="Trebuchet MS"/>
              </a:rPr>
              <a:t> and </a:t>
            </a:r>
            <a:r>
              <a:rPr lang="en-US" sz="2400" u="sng">
                <a:solidFill>
                  <a:schemeClr val="hlink"/>
                </a:solidFill>
                <a:latin typeface="Trebuchet MS"/>
                <a:ea typeface="Trebuchet MS"/>
                <a:cs typeface="Trebuchet MS"/>
                <a:sym typeface="Trebuchet MS"/>
                <a:hlinkClick r:id="rId9"/>
              </a:rPr>
              <a:t>more</a:t>
            </a:r>
            <a:endParaRPr sz="2400">
              <a:solidFill>
                <a:schemeClr val="dk1"/>
              </a:solidFill>
              <a:latin typeface="Trebuchet MS"/>
              <a:ea typeface="Trebuchet MS"/>
              <a:cs typeface="Trebuchet MS"/>
              <a:sym typeface="Trebuchet MS"/>
            </a:endParaRPr>
          </a:p>
          <a:p>
            <a:pPr indent="-203200" lvl="1" marL="685800" rtl="0" algn="l">
              <a:lnSpc>
                <a:spcPct val="100000"/>
              </a:lnSpc>
              <a:spcBef>
                <a:spcPts val="1000"/>
              </a:spcBef>
              <a:spcAft>
                <a:spcPts val="1000"/>
              </a:spcAft>
              <a:buClr>
                <a:schemeClr val="dk1"/>
              </a:buClr>
              <a:buSzPts val="2400"/>
              <a:buFont typeface="Trebuchet MS"/>
              <a:buChar char="•"/>
            </a:pPr>
            <a:r>
              <a:rPr lang="en-US" sz="2400" u="sng">
                <a:solidFill>
                  <a:schemeClr val="hlink"/>
                </a:solidFill>
                <a:latin typeface="Trebuchet MS"/>
                <a:ea typeface="Trebuchet MS"/>
                <a:cs typeface="Trebuchet MS"/>
                <a:sym typeface="Trebuchet MS"/>
                <a:hlinkClick r:id="rId10"/>
              </a:rPr>
              <a:t>NaNoWriMo</a:t>
            </a:r>
            <a:r>
              <a:rPr lang="en-US" sz="2400">
                <a:solidFill>
                  <a:schemeClr val="dk1"/>
                </a:solidFill>
                <a:latin typeface="Trebuchet MS"/>
                <a:ea typeface="Trebuchet MS"/>
                <a:cs typeface="Trebuchet MS"/>
                <a:sym typeface="Trebuchet MS"/>
              </a:rPr>
              <a:t> aka National Novel Writing Month for adults and young writers</a:t>
            </a:r>
            <a:endParaRPr sz="2400">
              <a:solidFill>
                <a:schemeClr val="dk1"/>
              </a:solidFill>
              <a:latin typeface="Trebuchet MS"/>
              <a:ea typeface="Trebuchet MS"/>
              <a:cs typeface="Trebuchet MS"/>
              <a:sym typeface="Trebuchet MS"/>
            </a:endParaRPr>
          </a:p>
        </p:txBody>
      </p:sp>
      <p:pic>
        <p:nvPicPr>
          <p:cNvPr id="276" name="Google Shape;276;gb867b351b1_0_250"/>
          <p:cNvPicPr preferRelativeResize="0"/>
          <p:nvPr/>
        </p:nvPicPr>
        <p:blipFill>
          <a:blip r:embed="rId11">
            <a:alphaModFix/>
          </a:blip>
          <a:stretch>
            <a:fillRect/>
          </a:stretch>
        </p:blipFill>
        <p:spPr>
          <a:xfrm>
            <a:off x="8363175" y="1742288"/>
            <a:ext cx="2743200" cy="299838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gb867b351b1_0_28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4400"/>
              <a:buFont typeface="Trebuchet MS"/>
              <a:buNone/>
            </a:pPr>
            <a:r>
              <a:rPr lang="en-US"/>
              <a:t>Book talks</a:t>
            </a:r>
            <a:endParaRPr/>
          </a:p>
        </p:txBody>
      </p:sp>
      <p:pic>
        <p:nvPicPr>
          <p:cNvPr descr="Virginia Department of Education" id="282" name="Google Shape;282;gb867b351b1_0_289"/>
          <p:cNvPicPr preferRelativeResize="0"/>
          <p:nvPr/>
        </p:nvPicPr>
        <p:blipFill rotWithShape="1">
          <a:blip r:embed="rId3">
            <a:alphaModFix/>
          </a:blip>
          <a:srcRect b="0" l="0" r="0" t="0"/>
          <a:stretch/>
        </p:blipFill>
        <p:spPr>
          <a:xfrm rot="-5400000">
            <a:off x="-3027419" y="3223350"/>
            <a:ext cx="6664604" cy="381164"/>
          </a:xfrm>
          <a:prstGeom prst="rect">
            <a:avLst/>
          </a:prstGeom>
          <a:noFill/>
          <a:ln>
            <a:noFill/>
          </a:ln>
        </p:spPr>
      </p:pic>
      <p:sp>
        <p:nvSpPr>
          <p:cNvPr id="283" name="Google Shape;283;gb867b351b1_0_289"/>
          <p:cNvSpPr txBox="1"/>
          <p:nvPr>
            <p:ph idx="12" type="sldNum"/>
          </p:nvPr>
        </p:nvSpPr>
        <p:spPr>
          <a:xfrm>
            <a:off x="838200" y="6334919"/>
            <a:ext cx="2743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id="284" name="Google Shape;284;gb867b351b1_0_289"/>
          <p:cNvPicPr preferRelativeResize="0"/>
          <p:nvPr/>
        </p:nvPicPr>
        <p:blipFill>
          <a:blip r:embed="rId4">
            <a:alphaModFix/>
          </a:blip>
          <a:stretch>
            <a:fillRect/>
          </a:stretch>
        </p:blipFill>
        <p:spPr>
          <a:xfrm>
            <a:off x="10127500" y="5899750"/>
            <a:ext cx="1950193" cy="843950"/>
          </a:xfrm>
          <a:prstGeom prst="rect">
            <a:avLst/>
          </a:prstGeom>
          <a:noFill/>
          <a:ln>
            <a:noFill/>
          </a:ln>
        </p:spPr>
      </p:pic>
      <p:sp>
        <p:nvSpPr>
          <p:cNvPr id="285" name="Google Shape;285;gb867b351b1_0_289"/>
          <p:cNvSpPr txBox="1"/>
          <p:nvPr/>
        </p:nvSpPr>
        <p:spPr>
          <a:xfrm>
            <a:off x="1165325" y="1848425"/>
            <a:ext cx="6469500" cy="1549500"/>
          </a:xfrm>
          <a:prstGeom prst="rect">
            <a:avLst/>
          </a:prstGeom>
          <a:noFill/>
          <a:ln>
            <a:noFill/>
          </a:ln>
        </p:spPr>
        <p:txBody>
          <a:bodyPr anchorCtr="0" anchor="t" bIns="91425" lIns="91425" spcFirstLastPara="1" rIns="91425" wrap="square" tIns="91425">
            <a:spAutoFit/>
          </a:bodyPr>
          <a:lstStyle/>
          <a:p>
            <a:pPr indent="-203200" lvl="1" marL="685800" rtl="0" algn="l">
              <a:lnSpc>
                <a:spcPct val="100000"/>
              </a:lnSpc>
              <a:spcBef>
                <a:spcPts val="500"/>
              </a:spcBef>
              <a:spcAft>
                <a:spcPts val="0"/>
              </a:spcAft>
              <a:buClr>
                <a:schemeClr val="dk1"/>
              </a:buClr>
              <a:buSzPts val="2400"/>
              <a:buFont typeface="Trebuchet MS"/>
              <a:buChar char="•"/>
            </a:pPr>
            <a:r>
              <a:rPr i="1" lang="en-US" sz="2400">
                <a:solidFill>
                  <a:schemeClr val="dk1"/>
                </a:solidFill>
                <a:latin typeface="Trebuchet MS"/>
                <a:ea typeface="Trebuchet MS"/>
                <a:cs typeface="Trebuchet MS"/>
                <a:sym typeface="Trebuchet MS"/>
              </a:rPr>
              <a:t>Flying High - elementary</a:t>
            </a:r>
            <a:endParaRPr i="1" sz="2400">
              <a:solidFill>
                <a:schemeClr val="dk1"/>
              </a:solidFill>
              <a:latin typeface="Trebuchet MS"/>
              <a:ea typeface="Trebuchet MS"/>
              <a:cs typeface="Trebuchet MS"/>
              <a:sym typeface="Trebuchet MS"/>
            </a:endParaRPr>
          </a:p>
          <a:p>
            <a:pPr indent="-203200" lvl="1" marL="685800" rtl="0" algn="l">
              <a:lnSpc>
                <a:spcPct val="100000"/>
              </a:lnSpc>
              <a:spcBef>
                <a:spcPts val="1000"/>
              </a:spcBef>
              <a:spcAft>
                <a:spcPts val="0"/>
              </a:spcAft>
              <a:buClr>
                <a:schemeClr val="dk1"/>
              </a:buClr>
              <a:buSzPts val="2400"/>
              <a:buFont typeface="Trebuchet MS"/>
              <a:buChar char="•"/>
            </a:pPr>
            <a:r>
              <a:rPr i="1" lang="en-US" sz="2400">
                <a:solidFill>
                  <a:schemeClr val="dk1"/>
                </a:solidFill>
                <a:latin typeface="Trebuchet MS"/>
                <a:ea typeface="Trebuchet MS"/>
                <a:cs typeface="Trebuchet MS"/>
                <a:sym typeface="Trebuchet MS"/>
              </a:rPr>
              <a:t>Black Brother, Black Brother - middle</a:t>
            </a:r>
            <a:endParaRPr i="1" sz="2400">
              <a:solidFill>
                <a:schemeClr val="dk1"/>
              </a:solidFill>
              <a:latin typeface="Trebuchet MS"/>
              <a:ea typeface="Trebuchet MS"/>
              <a:cs typeface="Trebuchet MS"/>
              <a:sym typeface="Trebuchet MS"/>
            </a:endParaRPr>
          </a:p>
          <a:p>
            <a:pPr indent="-203200" lvl="1" marL="685800" rtl="0" algn="l">
              <a:lnSpc>
                <a:spcPct val="100000"/>
              </a:lnSpc>
              <a:spcBef>
                <a:spcPts val="1000"/>
              </a:spcBef>
              <a:spcAft>
                <a:spcPts val="1000"/>
              </a:spcAft>
              <a:buClr>
                <a:schemeClr val="dk1"/>
              </a:buClr>
              <a:buSzPts val="2400"/>
              <a:buFont typeface="Trebuchet MS"/>
              <a:buChar char="•"/>
            </a:pPr>
            <a:r>
              <a:rPr i="1" lang="en-US" sz="2400">
                <a:solidFill>
                  <a:schemeClr val="dk1"/>
                </a:solidFill>
                <a:latin typeface="Trebuchet MS"/>
                <a:ea typeface="Trebuchet MS"/>
                <a:cs typeface="Trebuchet MS"/>
                <a:sym typeface="Trebuchet MS"/>
              </a:rPr>
              <a:t>I’ll Give You the Sun - high school</a:t>
            </a:r>
            <a:endParaRPr i="1" sz="2400">
              <a:solidFill>
                <a:schemeClr val="dk1"/>
              </a:solidFill>
              <a:latin typeface="Trebuchet MS"/>
              <a:ea typeface="Trebuchet MS"/>
              <a:cs typeface="Trebuchet MS"/>
              <a:sym typeface="Trebuchet MS"/>
            </a:endParaRPr>
          </a:p>
        </p:txBody>
      </p:sp>
      <p:pic>
        <p:nvPicPr>
          <p:cNvPr id="286" name="Google Shape;286;gb867b351b1_0_289"/>
          <p:cNvPicPr preferRelativeResize="0"/>
          <p:nvPr/>
        </p:nvPicPr>
        <p:blipFill>
          <a:blip r:embed="rId5">
            <a:alphaModFix/>
          </a:blip>
          <a:stretch>
            <a:fillRect/>
          </a:stretch>
        </p:blipFill>
        <p:spPr>
          <a:xfrm>
            <a:off x="8102374" y="177600"/>
            <a:ext cx="2743200" cy="3546253"/>
          </a:xfrm>
          <a:prstGeom prst="rect">
            <a:avLst/>
          </a:prstGeom>
          <a:noFill/>
          <a:ln>
            <a:noFill/>
          </a:ln>
        </p:spPr>
      </p:pic>
      <p:pic>
        <p:nvPicPr>
          <p:cNvPr id="287" name="Google Shape;287;gb867b351b1_0_289"/>
          <p:cNvPicPr preferRelativeResize="0"/>
          <p:nvPr/>
        </p:nvPicPr>
        <p:blipFill>
          <a:blip r:embed="rId6">
            <a:alphaModFix/>
          </a:blip>
          <a:stretch>
            <a:fillRect/>
          </a:stretch>
        </p:blipFill>
        <p:spPr>
          <a:xfrm>
            <a:off x="2335627" y="3555525"/>
            <a:ext cx="2106090" cy="3068550"/>
          </a:xfrm>
          <a:prstGeom prst="rect">
            <a:avLst/>
          </a:prstGeom>
          <a:noFill/>
          <a:ln>
            <a:noFill/>
          </a:ln>
        </p:spPr>
      </p:pic>
      <p:pic>
        <p:nvPicPr>
          <p:cNvPr id="288" name="Google Shape;288;gb867b351b1_0_289"/>
          <p:cNvPicPr preferRelativeResize="0"/>
          <p:nvPr/>
        </p:nvPicPr>
        <p:blipFill>
          <a:blip r:embed="rId7">
            <a:alphaModFix/>
          </a:blip>
          <a:stretch>
            <a:fillRect/>
          </a:stretch>
        </p:blipFill>
        <p:spPr>
          <a:xfrm>
            <a:off x="5223875" y="3654525"/>
            <a:ext cx="3978176" cy="29848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gb867b351b1_0_21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4400"/>
              <a:buFont typeface="Trebuchet MS"/>
              <a:buNone/>
            </a:pPr>
            <a:r>
              <a:rPr lang="en-US"/>
              <a:t>Ask a teacher!</a:t>
            </a:r>
            <a:endParaRPr/>
          </a:p>
        </p:txBody>
      </p:sp>
      <p:pic>
        <p:nvPicPr>
          <p:cNvPr descr="Virginia Department of Education" id="294" name="Google Shape;294;gb867b351b1_0_218"/>
          <p:cNvPicPr preferRelativeResize="0"/>
          <p:nvPr/>
        </p:nvPicPr>
        <p:blipFill rotWithShape="1">
          <a:blip r:embed="rId3">
            <a:alphaModFix/>
          </a:blip>
          <a:srcRect b="0" l="0" r="0" t="0"/>
          <a:stretch/>
        </p:blipFill>
        <p:spPr>
          <a:xfrm rot="-5400000">
            <a:off x="-3027419" y="3223350"/>
            <a:ext cx="6664604" cy="381164"/>
          </a:xfrm>
          <a:prstGeom prst="rect">
            <a:avLst/>
          </a:prstGeom>
          <a:noFill/>
          <a:ln>
            <a:noFill/>
          </a:ln>
        </p:spPr>
      </p:pic>
      <p:sp>
        <p:nvSpPr>
          <p:cNvPr id="295" name="Google Shape;295;gb867b351b1_0_218"/>
          <p:cNvSpPr txBox="1"/>
          <p:nvPr>
            <p:ph idx="12" type="sldNum"/>
          </p:nvPr>
        </p:nvSpPr>
        <p:spPr>
          <a:xfrm>
            <a:off x="838200" y="6334919"/>
            <a:ext cx="2743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id="296" name="Google Shape;296;gb867b351b1_0_218"/>
          <p:cNvPicPr preferRelativeResize="0"/>
          <p:nvPr/>
        </p:nvPicPr>
        <p:blipFill>
          <a:blip r:embed="rId4">
            <a:alphaModFix/>
          </a:blip>
          <a:stretch>
            <a:fillRect/>
          </a:stretch>
        </p:blipFill>
        <p:spPr>
          <a:xfrm>
            <a:off x="10127500" y="5899750"/>
            <a:ext cx="1950193" cy="843950"/>
          </a:xfrm>
          <a:prstGeom prst="rect">
            <a:avLst/>
          </a:prstGeom>
          <a:noFill/>
          <a:ln>
            <a:noFill/>
          </a:ln>
        </p:spPr>
      </p:pic>
      <p:sp>
        <p:nvSpPr>
          <p:cNvPr id="297" name="Google Shape;297;gb867b351b1_0_218"/>
          <p:cNvSpPr txBox="1"/>
          <p:nvPr/>
        </p:nvSpPr>
        <p:spPr>
          <a:xfrm>
            <a:off x="1419800" y="1888600"/>
            <a:ext cx="89475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Trebuchet MS"/>
                <a:ea typeface="Trebuchet MS"/>
                <a:cs typeface="Trebuchet MS"/>
                <a:sym typeface="Trebuchet MS"/>
              </a:rPr>
              <a:t>Questions about literacy at home and school?</a:t>
            </a:r>
            <a:endParaRPr sz="3000">
              <a:latin typeface="Trebuchet MS"/>
              <a:ea typeface="Trebuchet MS"/>
              <a:cs typeface="Trebuchet MS"/>
              <a:sym typeface="Trebuchet M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gb867b351b1_0_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4400"/>
              <a:buFont typeface="Trebuchet MS"/>
              <a:buNone/>
            </a:pPr>
            <a:r>
              <a:rPr lang="en-US"/>
              <a:t>VATE - Who we are</a:t>
            </a:r>
            <a:endParaRPr/>
          </a:p>
        </p:txBody>
      </p:sp>
      <p:sp>
        <p:nvSpPr>
          <p:cNvPr id="110" name="Google Shape;110;gb867b351b1_0_6"/>
          <p:cNvSpPr txBox="1"/>
          <p:nvPr>
            <p:ph idx="1" type="body"/>
          </p:nvPr>
        </p:nvSpPr>
        <p:spPr>
          <a:xfrm>
            <a:off x="1424750" y="1967388"/>
            <a:ext cx="7373400" cy="2675100"/>
          </a:xfrm>
          <a:prstGeom prst="rect">
            <a:avLst/>
          </a:prstGeom>
          <a:noFill/>
          <a:ln>
            <a:noFill/>
          </a:ln>
        </p:spPr>
        <p:txBody>
          <a:bodyPr anchorCtr="0" anchor="t" bIns="45700" lIns="91425" spcFirstLastPara="1" rIns="91425" wrap="square" tIns="45700">
            <a:normAutofit/>
          </a:bodyPr>
          <a:lstStyle/>
          <a:p>
            <a:pPr indent="-241300" lvl="0" marL="228600" rtl="0" algn="l">
              <a:lnSpc>
                <a:spcPct val="150000"/>
              </a:lnSpc>
              <a:spcBef>
                <a:spcPts val="0"/>
              </a:spcBef>
              <a:spcAft>
                <a:spcPts val="0"/>
              </a:spcAft>
              <a:buClr>
                <a:schemeClr val="dk1"/>
              </a:buClr>
              <a:buSzPts val="3000"/>
              <a:buChar char="•"/>
            </a:pPr>
            <a:r>
              <a:rPr lang="en-US" sz="3000">
                <a:solidFill>
                  <a:schemeClr val="dk1"/>
                </a:solidFill>
              </a:rPr>
              <a:t>Statewide non-</a:t>
            </a:r>
            <a:r>
              <a:rPr lang="en-US" sz="3000">
                <a:solidFill>
                  <a:schemeClr val="dk1"/>
                </a:solidFill>
              </a:rPr>
              <a:t>profit</a:t>
            </a:r>
            <a:r>
              <a:rPr lang="en-US" sz="3000">
                <a:solidFill>
                  <a:schemeClr val="dk1"/>
                </a:solidFill>
              </a:rPr>
              <a:t> organization</a:t>
            </a:r>
            <a:endParaRPr sz="3000">
              <a:solidFill>
                <a:schemeClr val="dk1"/>
              </a:solidFill>
            </a:endParaRPr>
          </a:p>
          <a:p>
            <a:pPr indent="-304800" lvl="1" marL="685800" rtl="0" algn="l">
              <a:lnSpc>
                <a:spcPct val="150000"/>
              </a:lnSpc>
              <a:spcBef>
                <a:spcPts val="0"/>
              </a:spcBef>
              <a:spcAft>
                <a:spcPts val="0"/>
              </a:spcAft>
              <a:buClr>
                <a:schemeClr val="accent1"/>
              </a:buClr>
              <a:buSzPts val="3000"/>
              <a:buChar char="•"/>
            </a:pPr>
            <a:r>
              <a:rPr lang="en-US" sz="3000">
                <a:solidFill>
                  <a:schemeClr val="accent1"/>
                </a:solidFill>
              </a:rPr>
              <a:t>English/language arts teachers</a:t>
            </a:r>
            <a:endParaRPr sz="3000">
              <a:solidFill>
                <a:schemeClr val="accent1"/>
              </a:solidFill>
            </a:endParaRPr>
          </a:p>
          <a:p>
            <a:pPr indent="-304800" lvl="2" marL="1143000" rtl="0" algn="l">
              <a:lnSpc>
                <a:spcPct val="150000"/>
              </a:lnSpc>
              <a:spcBef>
                <a:spcPts val="0"/>
              </a:spcBef>
              <a:spcAft>
                <a:spcPts val="0"/>
              </a:spcAft>
              <a:buClr>
                <a:schemeClr val="dk1"/>
              </a:buClr>
              <a:buSzPts val="3000"/>
              <a:buChar char="•"/>
            </a:pPr>
            <a:r>
              <a:rPr lang="en-US" sz="3000">
                <a:solidFill>
                  <a:schemeClr val="dk1"/>
                </a:solidFill>
              </a:rPr>
              <a:t>K-12 through college </a:t>
            </a:r>
            <a:endParaRPr sz="3000">
              <a:solidFill>
                <a:schemeClr val="dk1"/>
              </a:solidFill>
            </a:endParaRPr>
          </a:p>
        </p:txBody>
      </p:sp>
      <p:pic>
        <p:nvPicPr>
          <p:cNvPr descr="Virginia Department of Education" id="111" name="Google Shape;111;gb867b351b1_0_6"/>
          <p:cNvPicPr preferRelativeResize="0"/>
          <p:nvPr/>
        </p:nvPicPr>
        <p:blipFill rotWithShape="1">
          <a:blip r:embed="rId3">
            <a:alphaModFix/>
          </a:blip>
          <a:srcRect b="0" l="0" r="0" t="0"/>
          <a:stretch/>
        </p:blipFill>
        <p:spPr>
          <a:xfrm rot="-5400000">
            <a:off x="-3027419" y="3223350"/>
            <a:ext cx="6664604" cy="381164"/>
          </a:xfrm>
          <a:prstGeom prst="rect">
            <a:avLst/>
          </a:prstGeom>
          <a:noFill/>
          <a:ln>
            <a:noFill/>
          </a:ln>
        </p:spPr>
      </p:pic>
      <p:sp>
        <p:nvSpPr>
          <p:cNvPr id="112" name="Google Shape;112;gb867b351b1_0_6"/>
          <p:cNvSpPr txBox="1"/>
          <p:nvPr>
            <p:ph idx="12" type="sldNum"/>
          </p:nvPr>
        </p:nvSpPr>
        <p:spPr>
          <a:xfrm>
            <a:off x="838200" y="6334919"/>
            <a:ext cx="2743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id="113" name="Google Shape;113;gb867b351b1_0_6"/>
          <p:cNvPicPr preferRelativeResize="0"/>
          <p:nvPr/>
        </p:nvPicPr>
        <p:blipFill>
          <a:blip r:embed="rId4">
            <a:alphaModFix/>
          </a:blip>
          <a:stretch>
            <a:fillRect/>
          </a:stretch>
        </p:blipFill>
        <p:spPr>
          <a:xfrm>
            <a:off x="10127500" y="5899750"/>
            <a:ext cx="1950193" cy="843950"/>
          </a:xfrm>
          <a:prstGeom prst="rect">
            <a:avLst/>
          </a:prstGeom>
          <a:noFill/>
          <a:ln>
            <a:noFill/>
          </a:ln>
        </p:spPr>
      </p:pic>
      <p:sp>
        <p:nvSpPr>
          <p:cNvPr id="114" name="Google Shape;114;gb867b351b1_0_6"/>
          <p:cNvSpPr txBox="1"/>
          <p:nvPr/>
        </p:nvSpPr>
        <p:spPr>
          <a:xfrm>
            <a:off x="1059350" y="4533175"/>
            <a:ext cx="10294500" cy="1231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700">
                <a:solidFill>
                  <a:schemeClr val="accent1"/>
                </a:solidFill>
                <a:latin typeface="Trebuchet MS"/>
                <a:ea typeface="Trebuchet MS"/>
                <a:cs typeface="Trebuchet MS"/>
                <a:sym typeface="Trebuchet MS"/>
              </a:rPr>
              <a:t>The Virginia Association of Teachers of English Language Arts (VATE), a state affiliate of the National Council of Teachers of English (NCTE), is dedicated to excellence in the teaching of English and language arts. Membership is open to all Virginia English teachers and anyone in the state dedicated to the advancement of the English and language arts curricula.</a:t>
            </a:r>
            <a:endParaRPr sz="1700">
              <a:solidFill>
                <a:schemeClr val="accent1"/>
              </a:solidFill>
              <a:latin typeface="Trebuchet MS"/>
              <a:ea typeface="Trebuchet MS"/>
              <a:cs typeface="Trebuchet MS"/>
              <a:sym typeface="Trebuchet MS"/>
            </a:endParaRPr>
          </a:p>
        </p:txBody>
      </p:sp>
      <p:pic>
        <p:nvPicPr>
          <p:cNvPr id="115" name="Google Shape;115;gb867b351b1_0_6"/>
          <p:cNvPicPr preferRelativeResize="0"/>
          <p:nvPr/>
        </p:nvPicPr>
        <p:blipFill>
          <a:blip r:embed="rId5">
            <a:alphaModFix/>
          </a:blip>
          <a:stretch>
            <a:fillRect/>
          </a:stretch>
        </p:blipFill>
        <p:spPr>
          <a:xfrm>
            <a:off x="9118475" y="365125"/>
            <a:ext cx="2661049" cy="29238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gb867b351b1_0_17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4400"/>
              <a:buFont typeface="Trebuchet MS"/>
              <a:buNone/>
            </a:pPr>
            <a:r>
              <a:rPr b="1" lang="en-US"/>
              <a:t>Disclaimer</a:t>
            </a:r>
            <a:endParaRPr/>
          </a:p>
        </p:txBody>
      </p:sp>
      <p:sp>
        <p:nvSpPr>
          <p:cNvPr id="303" name="Google Shape;303;gb867b351b1_0_179"/>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228600" rtl="0" algn="l">
              <a:lnSpc>
                <a:spcPct val="90000"/>
              </a:lnSpc>
              <a:spcBef>
                <a:spcPts val="0"/>
              </a:spcBef>
              <a:spcAft>
                <a:spcPts val="0"/>
              </a:spcAft>
              <a:buNone/>
            </a:pPr>
            <a:r>
              <a:rPr lang="en-US" sz="4000"/>
              <a:t>Reference within this presentation to any specific commercial or non-commercial product, process, or service by trade name, trademark, manufacturer or otherwise does not constitute or imply an endorsement, recommendation, or favoring by the Virginia Department of Education.</a:t>
            </a:r>
            <a:endParaRPr/>
          </a:p>
        </p:txBody>
      </p:sp>
      <p:pic>
        <p:nvPicPr>
          <p:cNvPr descr="Virginia Department of Education" id="304" name="Google Shape;304;gb867b351b1_0_179"/>
          <p:cNvPicPr preferRelativeResize="0"/>
          <p:nvPr/>
        </p:nvPicPr>
        <p:blipFill rotWithShape="1">
          <a:blip r:embed="rId3">
            <a:alphaModFix/>
          </a:blip>
          <a:srcRect b="0" l="0" r="0" t="0"/>
          <a:stretch/>
        </p:blipFill>
        <p:spPr>
          <a:xfrm rot="-5400000">
            <a:off x="-3027419" y="3223350"/>
            <a:ext cx="6664604" cy="38116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gb867b351b1_0_13"/>
          <p:cNvSpPr txBox="1"/>
          <p:nvPr>
            <p:ph type="title"/>
          </p:nvPr>
        </p:nvSpPr>
        <p:spPr>
          <a:xfrm>
            <a:off x="839800" y="457200"/>
            <a:ext cx="7766700" cy="7947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3200"/>
              <a:buFont typeface="Trebuchet MS"/>
              <a:buNone/>
            </a:pPr>
            <a:r>
              <a:rPr lang="en-US" sz="3400"/>
              <a:t>Everyone participates!</a:t>
            </a:r>
            <a:endParaRPr sz="3400"/>
          </a:p>
        </p:txBody>
      </p:sp>
      <p:sp>
        <p:nvSpPr>
          <p:cNvPr id="121" name="Google Shape;121;gb867b351b1_0_13"/>
          <p:cNvSpPr txBox="1"/>
          <p:nvPr>
            <p:ph idx="1" type="body"/>
          </p:nvPr>
        </p:nvSpPr>
        <p:spPr>
          <a:xfrm>
            <a:off x="984325" y="1669325"/>
            <a:ext cx="4320000" cy="3813000"/>
          </a:xfrm>
          <a:prstGeom prst="rect">
            <a:avLst/>
          </a:prstGeom>
          <a:noFill/>
          <a:ln>
            <a:noFill/>
          </a:ln>
        </p:spPr>
        <p:txBody>
          <a:bodyPr anchorCtr="0" anchor="t" bIns="45700" lIns="91425" spcFirstLastPara="1" rIns="91425" wrap="square" tIns="45700">
            <a:noAutofit/>
          </a:bodyPr>
          <a:lstStyle/>
          <a:p>
            <a:pPr indent="-368300" lvl="0" marL="457200" rtl="0" algn="l">
              <a:lnSpc>
                <a:spcPct val="80000"/>
              </a:lnSpc>
              <a:spcBef>
                <a:spcPts val="1000"/>
              </a:spcBef>
              <a:spcAft>
                <a:spcPts val="0"/>
              </a:spcAft>
              <a:buClr>
                <a:schemeClr val="dk1"/>
              </a:buClr>
              <a:buSzPts val="2200"/>
              <a:buAutoNum type="arabicPeriod"/>
            </a:pPr>
            <a:r>
              <a:rPr lang="en-US" sz="2200">
                <a:solidFill>
                  <a:schemeClr val="dk1"/>
                </a:solidFill>
              </a:rPr>
              <a:t>Set a special time and place free from distractions like TVs and phones</a:t>
            </a:r>
            <a:endParaRPr sz="2200">
              <a:solidFill>
                <a:schemeClr val="dk1"/>
              </a:solidFill>
            </a:endParaRPr>
          </a:p>
          <a:p>
            <a:pPr indent="-368300" lvl="0" marL="457200" rtl="0" algn="l">
              <a:lnSpc>
                <a:spcPct val="80000"/>
              </a:lnSpc>
              <a:spcBef>
                <a:spcPts val="1000"/>
              </a:spcBef>
              <a:spcAft>
                <a:spcPts val="0"/>
              </a:spcAft>
              <a:buSzPts val="2200"/>
              <a:buAutoNum type="arabicPeriod"/>
            </a:pPr>
            <a:r>
              <a:rPr lang="en-US" sz="2200"/>
              <a:t>Adults read on their own and with kids</a:t>
            </a:r>
            <a:endParaRPr sz="2200"/>
          </a:p>
          <a:p>
            <a:pPr indent="-368300" lvl="0" marL="457200" rtl="0" algn="l">
              <a:lnSpc>
                <a:spcPct val="80000"/>
              </a:lnSpc>
              <a:spcBef>
                <a:spcPts val="1000"/>
              </a:spcBef>
              <a:spcAft>
                <a:spcPts val="0"/>
              </a:spcAft>
              <a:buClr>
                <a:schemeClr val="dk1"/>
              </a:buClr>
              <a:buSzPts val="2200"/>
              <a:buAutoNum type="arabicPeriod"/>
            </a:pPr>
            <a:r>
              <a:rPr lang="en-US" sz="2200">
                <a:solidFill>
                  <a:schemeClr val="dk1"/>
                </a:solidFill>
              </a:rPr>
              <a:t>Kids read aloud and independently</a:t>
            </a:r>
            <a:endParaRPr sz="2200">
              <a:solidFill>
                <a:schemeClr val="dk1"/>
              </a:solidFill>
            </a:endParaRPr>
          </a:p>
          <a:p>
            <a:pPr indent="-368300" lvl="0" marL="457200" rtl="0" algn="l">
              <a:lnSpc>
                <a:spcPct val="80000"/>
              </a:lnSpc>
              <a:spcBef>
                <a:spcPts val="1000"/>
              </a:spcBef>
              <a:spcAft>
                <a:spcPts val="0"/>
              </a:spcAft>
              <a:buSzPts val="2200"/>
              <a:buAutoNum type="arabicPeriod"/>
            </a:pPr>
            <a:r>
              <a:rPr lang="en-US" sz="2200"/>
              <a:t>Families talk about their reading</a:t>
            </a:r>
            <a:endParaRPr sz="2200"/>
          </a:p>
          <a:p>
            <a:pPr indent="-368300" lvl="0" marL="457200" rtl="0" algn="l">
              <a:lnSpc>
                <a:spcPct val="80000"/>
              </a:lnSpc>
              <a:spcBef>
                <a:spcPts val="1000"/>
              </a:spcBef>
              <a:spcAft>
                <a:spcPts val="0"/>
              </a:spcAft>
              <a:buClr>
                <a:schemeClr val="dk1"/>
              </a:buClr>
              <a:buSzPts val="2200"/>
              <a:buAutoNum type="arabicPeriod"/>
            </a:pPr>
            <a:r>
              <a:rPr lang="en-US" sz="2200">
                <a:solidFill>
                  <a:schemeClr val="dk1"/>
                </a:solidFill>
              </a:rPr>
              <a:t>Families can write or draw pictures about their reading</a:t>
            </a:r>
            <a:endParaRPr sz="2200">
              <a:solidFill>
                <a:schemeClr val="dk1"/>
              </a:solidFill>
            </a:endParaRPr>
          </a:p>
          <a:p>
            <a:pPr indent="-368300" lvl="0" marL="457200" rtl="0" algn="l">
              <a:lnSpc>
                <a:spcPct val="80000"/>
              </a:lnSpc>
              <a:spcBef>
                <a:spcPts val="1000"/>
              </a:spcBef>
              <a:spcAft>
                <a:spcPts val="1000"/>
              </a:spcAft>
              <a:buSzPts val="2200"/>
              <a:buAutoNum type="arabicPeriod"/>
            </a:pPr>
            <a:r>
              <a:rPr lang="en-US" sz="2200"/>
              <a:t>Families track their reading</a:t>
            </a:r>
            <a:endParaRPr sz="2200"/>
          </a:p>
        </p:txBody>
      </p:sp>
      <p:sp>
        <p:nvSpPr>
          <p:cNvPr id="122" name="Google Shape;122;gb867b351b1_0_13"/>
          <p:cNvSpPr txBox="1"/>
          <p:nvPr>
            <p:ph idx="12" type="sldNum"/>
          </p:nvPr>
        </p:nvSpPr>
        <p:spPr>
          <a:xfrm>
            <a:off x="838200" y="6334919"/>
            <a:ext cx="2743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descr="Virginia Department of Education" id="123" name="Google Shape;123;gb867b351b1_0_13"/>
          <p:cNvPicPr preferRelativeResize="0"/>
          <p:nvPr/>
        </p:nvPicPr>
        <p:blipFill rotWithShape="1">
          <a:blip r:embed="rId3">
            <a:alphaModFix/>
          </a:blip>
          <a:srcRect b="0" l="0" r="0" t="0"/>
          <a:stretch/>
        </p:blipFill>
        <p:spPr>
          <a:xfrm rot="-5400000">
            <a:off x="-3027419" y="3223350"/>
            <a:ext cx="6664604" cy="381164"/>
          </a:xfrm>
          <a:prstGeom prst="rect">
            <a:avLst/>
          </a:prstGeom>
          <a:noFill/>
          <a:ln>
            <a:noFill/>
          </a:ln>
        </p:spPr>
      </p:pic>
      <p:pic>
        <p:nvPicPr>
          <p:cNvPr id="124" name="Google Shape;124;gb867b351b1_0_13"/>
          <p:cNvPicPr preferRelativeResize="0"/>
          <p:nvPr/>
        </p:nvPicPr>
        <p:blipFill>
          <a:blip r:embed="rId4">
            <a:alphaModFix/>
          </a:blip>
          <a:stretch>
            <a:fillRect/>
          </a:stretch>
        </p:blipFill>
        <p:spPr>
          <a:xfrm>
            <a:off x="10127500" y="5899750"/>
            <a:ext cx="1950193" cy="843950"/>
          </a:xfrm>
          <a:prstGeom prst="rect">
            <a:avLst/>
          </a:prstGeom>
          <a:noFill/>
          <a:ln>
            <a:noFill/>
          </a:ln>
        </p:spPr>
      </p:pic>
      <p:pic>
        <p:nvPicPr>
          <p:cNvPr id="125" name="Google Shape;125;gb867b351b1_0_13"/>
          <p:cNvPicPr preferRelativeResize="0"/>
          <p:nvPr/>
        </p:nvPicPr>
        <p:blipFill>
          <a:blip r:embed="rId5">
            <a:alphaModFix/>
          </a:blip>
          <a:stretch>
            <a:fillRect/>
          </a:stretch>
        </p:blipFill>
        <p:spPr>
          <a:xfrm>
            <a:off x="5483725" y="1363999"/>
            <a:ext cx="6432893" cy="4290700"/>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gb867b351b1_1_2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4400"/>
              <a:buFont typeface="Trebuchet MS"/>
              <a:buNone/>
            </a:pPr>
            <a:r>
              <a:rPr lang="en-US"/>
              <a:t>Why should kids read?</a:t>
            </a:r>
            <a:endParaRPr/>
          </a:p>
        </p:txBody>
      </p:sp>
      <p:pic>
        <p:nvPicPr>
          <p:cNvPr descr="Virginia Department of Education" id="131" name="Google Shape;131;gb867b351b1_1_26"/>
          <p:cNvPicPr preferRelativeResize="0"/>
          <p:nvPr/>
        </p:nvPicPr>
        <p:blipFill rotWithShape="1">
          <a:blip r:embed="rId3">
            <a:alphaModFix/>
          </a:blip>
          <a:srcRect b="0" l="0" r="0" t="0"/>
          <a:stretch/>
        </p:blipFill>
        <p:spPr>
          <a:xfrm rot="-5400000">
            <a:off x="-3027419" y="3223350"/>
            <a:ext cx="6664604" cy="381164"/>
          </a:xfrm>
          <a:prstGeom prst="rect">
            <a:avLst/>
          </a:prstGeom>
          <a:noFill/>
          <a:ln>
            <a:noFill/>
          </a:ln>
        </p:spPr>
      </p:pic>
      <p:sp>
        <p:nvSpPr>
          <p:cNvPr id="132" name="Google Shape;132;gb867b351b1_1_26"/>
          <p:cNvSpPr txBox="1"/>
          <p:nvPr>
            <p:ph idx="12" type="sldNum"/>
          </p:nvPr>
        </p:nvSpPr>
        <p:spPr>
          <a:xfrm>
            <a:off x="838200" y="6334919"/>
            <a:ext cx="2743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id="133" name="Google Shape;133;gb867b351b1_1_26"/>
          <p:cNvPicPr preferRelativeResize="0"/>
          <p:nvPr/>
        </p:nvPicPr>
        <p:blipFill>
          <a:blip r:embed="rId4">
            <a:alphaModFix/>
          </a:blip>
          <a:stretch>
            <a:fillRect/>
          </a:stretch>
        </p:blipFill>
        <p:spPr>
          <a:xfrm>
            <a:off x="919575" y="2007425"/>
            <a:ext cx="5250500" cy="4264550"/>
          </a:xfrm>
          <a:prstGeom prst="rect">
            <a:avLst/>
          </a:prstGeom>
          <a:noFill/>
          <a:ln>
            <a:noFill/>
          </a:ln>
        </p:spPr>
      </p:pic>
      <p:pic>
        <p:nvPicPr>
          <p:cNvPr id="134" name="Google Shape;134;gb867b351b1_1_26"/>
          <p:cNvPicPr preferRelativeResize="0"/>
          <p:nvPr/>
        </p:nvPicPr>
        <p:blipFill>
          <a:blip r:embed="rId5">
            <a:alphaModFix/>
          </a:blip>
          <a:stretch>
            <a:fillRect/>
          </a:stretch>
        </p:blipFill>
        <p:spPr>
          <a:xfrm>
            <a:off x="6413700" y="1295675"/>
            <a:ext cx="5528656" cy="4028000"/>
          </a:xfrm>
          <a:prstGeom prst="rect">
            <a:avLst/>
          </a:prstGeom>
          <a:noFill/>
          <a:ln>
            <a:noFill/>
          </a:ln>
        </p:spPr>
      </p:pic>
      <p:pic>
        <p:nvPicPr>
          <p:cNvPr id="135" name="Google Shape;135;gb867b351b1_1_26"/>
          <p:cNvPicPr preferRelativeResize="0"/>
          <p:nvPr/>
        </p:nvPicPr>
        <p:blipFill>
          <a:blip r:embed="rId6">
            <a:alphaModFix/>
          </a:blip>
          <a:stretch>
            <a:fillRect/>
          </a:stretch>
        </p:blipFill>
        <p:spPr>
          <a:xfrm>
            <a:off x="10127500" y="5899750"/>
            <a:ext cx="1950193" cy="8439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gb867b351b1_1_1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4400"/>
              <a:buFont typeface="Trebuchet MS"/>
              <a:buNone/>
            </a:pPr>
            <a:r>
              <a:rPr lang="en-US"/>
              <a:t>The statistics speak for themselves</a:t>
            </a:r>
            <a:endParaRPr/>
          </a:p>
        </p:txBody>
      </p:sp>
      <p:sp>
        <p:nvSpPr>
          <p:cNvPr id="141" name="Google Shape;141;gb867b351b1_1_15"/>
          <p:cNvSpPr txBox="1"/>
          <p:nvPr>
            <p:ph idx="1" type="body"/>
          </p:nvPr>
        </p:nvSpPr>
        <p:spPr>
          <a:xfrm>
            <a:off x="1154600" y="2969750"/>
            <a:ext cx="4228500" cy="2189400"/>
          </a:xfrm>
          <a:prstGeom prst="rect">
            <a:avLst/>
          </a:prstGeom>
          <a:noFill/>
          <a:ln>
            <a:noFill/>
          </a:ln>
        </p:spPr>
        <p:txBody>
          <a:bodyPr anchorCtr="0" anchor="t" bIns="45700" lIns="91425" spcFirstLastPara="1" rIns="91425" wrap="square" tIns="45700">
            <a:noAutofit/>
          </a:bodyPr>
          <a:lstStyle/>
          <a:p>
            <a:pPr indent="0" lvl="0" marL="0" rtl="0" algn="ctr">
              <a:lnSpc>
                <a:spcPct val="150000"/>
              </a:lnSpc>
              <a:spcBef>
                <a:spcPts val="0"/>
              </a:spcBef>
              <a:spcAft>
                <a:spcPts val="0"/>
              </a:spcAft>
              <a:buNone/>
            </a:pPr>
            <a:r>
              <a:rPr lang="en-US" sz="3300"/>
              <a:t>1,792,000 reasons </a:t>
            </a:r>
            <a:r>
              <a:rPr lang="en-US" sz="3300">
                <a:solidFill>
                  <a:schemeClr val="dk1"/>
                </a:solidFill>
              </a:rPr>
              <a:t>why your child needs to</a:t>
            </a:r>
            <a:r>
              <a:rPr lang="en-US" sz="3300"/>
              <a:t> read every day</a:t>
            </a:r>
            <a:endParaRPr sz="3300"/>
          </a:p>
          <a:p>
            <a:pPr indent="0" lvl="0" marL="685800" rtl="0" algn="l">
              <a:lnSpc>
                <a:spcPct val="90000"/>
              </a:lnSpc>
              <a:spcBef>
                <a:spcPts val="500"/>
              </a:spcBef>
              <a:spcAft>
                <a:spcPts val="0"/>
              </a:spcAft>
              <a:buNone/>
            </a:pPr>
            <a:r>
              <a:t/>
            </a:r>
            <a:endParaRPr/>
          </a:p>
        </p:txBody>
      </p:sp>
      <p:pic>
        <p:nvPicPr>
          <p:cNvPr descr="Virginia Department of Education" id="142" name="Google Shape;142;gb867b351b1_1_15"/>
          <p:cNvPicPr preferRelativeResize="0"/>
          <p:nvPr/>
        </p:nvPicPr>
        <p:blipFill rotWithShape="1">
          <a:blip r:embed="rId3">
            <a:alphaModFix/>
          </a:blip>
          <a:srcRect b="0" l="0" r="0" t="0"/>
          <a:stretch/>
        </p:blipFill>
        <p:spPr>
          <a:xfrm rot="-5400000">
            <a:off x="-3027419" y="3223350"/>
            <a:ext cx="6664604" cy="381164"/>
          </a:xfrm>
          <a:prstGeom prst="rect">
            <a:avLst/>
          </a:prstGeom>
          <a:noFill/>
          <a:ln>
            <a:noFill/>
          </a:ln>
        </p:spPr>
      </p:pic>
      <p:sp>
        <p:nvSpPr>
          <p:cNvPr id="143" name="Google Shape;143;gb867b351b1_1_15"/>
          <p:cNvSpPr txBox="1"/>
          <p:nvPr>
            <p:ph idx="12" type="sldNum"/>
          </p:nvPr>
        </p:nvSpPr>
        <p:spPr>
          <a:xfrm>
            <a:off x="838200" y="6334919"/>
            <a:ext cx="2743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id="144" name="Google Shape;144;gb867b351b1_1_15"/>
          <p:cNvPicPr preferRelativeResize="0"/>
          <p:nvPr/>
        </p:nvPicPr>
        <p:blipFill>
          <a:blip r:embed="rId4">
            <a:alphaModFix/>
          </a:blip>
          <a:stretch>
            <a:fillRect/>
          </a:stretch>
        </p:blipFill>
        <p:spPr>
          <a:xfrm>
            <a:off x="6178675" y="1428875"/>
            <a:ext cx="3948829" cy="5271150"/>
          </a:xfrm>
          <a:prstGeom prst="rect">
            <a:avLst/>
          </a:prstGeom>
          <a:noFill/>
          <a:ln>
            <a:noFill/>
          </a:ln>
        </p:spPr>
      </p:pic>
      <p:pic>
        <p:nvPicPr>
          <p:cNvPr id="145" name="Google Shape;145;gb867b351b1_1_15"/>
          <p:cNvPicPr preferRelativeResize="0"/>
          <p:nvPr/>
        </p:nvPicPr>
        <p:blipFill>
          <a:blip r:embed="rId5">
            <a:alphaModFix/>
          </a:blip>
          <a:stretch>
            <a:fillRect/>
          </a:stretch>
        </p:blipFill>
        <p:spPr>
          <a:xfrm>
            <a:off x="10127500" y="5899750"/>
            <a:ext cx="1950193" cy="8439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gb867b351b1_0_2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4400"/>
              <a:buFont typeface="Trebuchet MS"/>
              <a:buNone/>
            </a:pPr>
            <a:r>
              <a:rPr lang="en-US"/>
              <a:t>How do I find books for my family?</a:t>
            </a:r>
            <a:endParaRPr/>
          </a:p>
        </p:txBody>
      </p:sp>
      <p:pic>
        <p:nvPicPr>
          <p:cNvPr descr="Virginia Department of Education" id="151" name="Google Shape;151;gb867b351b1_0_29"/>
          <p:cNvPicPr preferRelativeResize="0"/>
          <p:nvPr/>
        </p:nvPicPr>
        <p:blipFill rotWithShape="1">
          <a:blip r:embed="rId3">
            <a:alphaModFix/>
          </a:blip>
          <a:srcRect b="0" l="0" r="0" t="0"/>
          <a:stretch/>
        </p:blipFill>
        <p:spPr>
          <a:xfrm rot="-5400000">
            <a:off x="-3027419" y="3223350"/>
            <a:ext cx="6664604" cy="381164"/>
          </a:xfrm>
          <a:prstGeom prst="rect">
            <a:avLst/>
          </a:prstGeom>
          <a:noFill/>
          <a:ln>
            <a:noFill/>
          </a:ln>
        </p:spPr>
      </p:pic>
      <p:sp>
        <p:nvSpPr>
          <p:cNvPr id="152" name="Google Shape;152;gb867b351b1_0_29"/>
          <p:cNvSpPr txBox="1"/>
          <p:nvPr>
            <p:ph idx="12" type="sldNum"/>
          </p:nvPr>
        </p:nvSpPr>
        <p:spPr>
          <a:xfrm>
            <a:off x="838200" y="6334919"/>
            <a:ext cx="2743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153" name="Google Shape;153;gb867b351b1_0_29"/>
          <p:cNvSpPr txBox="1"/>
          <p:nvPr>
            <p:ph idx="1" type="body"/>
          </p:nvPr>
        </p:nvSpPr>
        <p:spPr>
          <a:xfrm>
            <a:off x="1040763" y="2047500"/>
            <a:ext cx="5277900" cy="2763000"/>
          </a:xfrm>
          <a:prstGeom prst="rect">
            <a:avLst/>
          </a:prstGeom>
          <a:noFill/>
          <a:ln>
            <a:noFill/>
          </a:ln>
        </p:spPr>
        <p:txBody>
          <a:bodyPr anchorCtr="0" anchor="t" bIns="45700" lIns="91425" spcFirstLastPara="1" rIns="91425" wrap="square" tIns="45700">
            <a:normAutofit lnSpcReduction="10000"/>
          </a:bodyPr>
          <a:lstStyle/>
          <a:p>
            <a:pPr indent="0" lvl="0" marL="228600" rtl="0" algn="l">
              <a:lnSpc>
                <a:spcPct val="150000"/>
              </a:lnSpc>
              <a:spcBef>
                <a:spcPts val="0"/>
              </a:spcBef>
              <a:spcAft>
                <a:spcPts val="0"/>
              </a:spcAft>
              <a:buNone/>
            </a:pPr>
            <a:r>
              <a:rPr lang="en-US" u="sng">
                <a:solidFill>
                  <a:schemeClr val="hlink"/>
                </a:solidFill>
                <a:hlinkClick r:id="rId4"/>
              </a:rPr>
              <a:t>We Need Diverse Books</a:t>
            </a:r>
            <a:endParaRPr/>
          </a:p>
          <a:p>
            <a:pPr indent="-165100" lvl="1" marL="685800" rtl="0" algn="l">
              <a:lnSpc>
                <a:spcPct val="150000"/>
              </a:lnSpc>
              <a:spcBef>
                <a:spcPts val="500"/>
              </a:spcBef>
              <a:spcAft>
                <a:spcPts val="0"/>
              </a:spcAft>
              <a:buSzPts val="1800"/>
              <a:buChar char="•"/>
            </a:pPr>
            <a:r>
              <a:rPr lang="en-US"/>
              <a:t>A terrific place to find books on all different types of human experience</a:t>
            </a:r>
            <a:endParaRPr/>
          </a:p>
          <a:p>
            <a:pPr indent="-25400" lvl="0" marL="228600" rtl="0" algn="l">
              <a:lnSpc>
                <a:spcPct val="90000"/>
              </a:lnSpc>
              <a:spcBef>
                <a:spcPts val="1000"/>
              </a:spcBef>
              <a:spcAft>
                <a:spcPts val="0"/>
              </a:spcAft>
              <a:buClr>
                <a:schemeClr val="accent1"/>
              </a:buClr>
              <a:buSzPts val="3200"/>
              <a:buNone/>
            </a:pPr>
            <a:r>
              <a:t/>
            </a:r>
            <a:endParaRPr/>
          </a:p>
        </p:txBody>
      </p:sp>
      <p:pic>
        <p:nvPicPr>
          <p:cNvPr id="154" name="Google Shape;154;gb867b351b1_0_29"/>
          <p:cNvPicPr preferRelativeResize="0"/>
          <p:nvPr/>
        </p:nvPicPr>
        <p:blipFill>
          <a:blip r:embed="rId5">
            <a:alphaModFix/>
          </a:blip>
          <a:stretch>
            <a:fillRect/>
          </a:stretch>
        </p:blipFill>
        <p:spPr>
          <a:xfrm>
            <a:off x="10127500" y="5899750"/>
            <a:ext cx="1950193" cy="843950"/>
          </a:xfrm>
          <a:prstGeom prst="rect">
            <a:avLst/>
          </a:prstGeom>
          <a:noFill/>
          <a:ln>
            <a:noFill/>
          </a:ln>
        </p:spPr>
      </p:pic>
      <p:pic>
        <p:nvPicPr>
          <p:cNvPr id="155" name="Google Shape;155;gb867b351b1_0_29"/>
          <p:cNvPicPr preferRelativeResize="0"/>
          <p:nvPr/>
        </p:nvPicPr>
        <p:blipFill>
          <a:blip r:embed="rId6">
            <a:alphaModFix/>
          </a:blip>
          <a:stretch>
            <a:fillRect/>
          </a:stretch>
        </p:blipFill>
        <p:spPr>
          <a:xfrm>
            <a:off x="6471082" y="2137900"/>
            <a:ext cx="5720925" cy="189717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gb867b351b1_0_100"/>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4400"/>
              <a:buFont typeface="Trebuchet MS"/>
              <a:buNone/>
            </a:pPr>
            <a:r>
              <a:rPr lang="en-US" u="sng">
                <a:solidFill>
                  <a:schemeClr val="hlink"/>
                </a:solidFill>
                <a:hlinkClick r:id="rId3"/>
              </a:rPr>
              <a:t>Project Lit</a:t>
            </a:r>
            <a:endParaRPr/>
          </a:p>
        </p:txBody>
      </p:sp>
      <p:sp>
        <p:nvSpPr>
          <p:cNvPr id="161" name="Google Shape;161;gb867b351b1_0_100"/>
          <p:cNvSpPr txBox="1"/>
          <p:nvPr>
            <p:ph idx="1" type="body"/>
          </p:nvPr>
        </p:nvSpPr>
        <p:spPr>
          <a:xfrm>
            <a:off x="838188" y="1570238"/>
            <a:ext cx="5157900" cy="8238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2400"/>
              <a:buNone/>
            </a:pPr>
            <a:r>
              <a:rPr lang="en-US"/>
              <a:t>National - look for a chapter or start your own!</a:t>
            </a:r>
            <a:endParaRPr/>
          </a:p>
        </p:txBody>
      </p:sp>
      <p:sp>
        <p:nvSpPr>
          <p:cNvPr id="162" name="Google Shape;162;gb867b351b1_0_100"/>
          <p:cNvSpPr txBox="1"/>
          <p:nvPr>
            <p:ph idx="12" type="sldNum"/>
          </p:nvPr>
        </p:nvSpPr>
        <p:spPr>
          <a:xfrm>
            <a:off x="838200" y="6334919"/>
            <a:ext cx="2743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id="163" name="Google Shape;163;gb867b351b1_0_100"/>
          <p:cNvPicPr preferRelativeResize="0"/>
          <p:nvPr/>
        </p:nvPicPr>
        <p:blipFill>
          <a:blip r:embed="rId4">
            <a:alphaModFix/>
          </a:blip>
          <a:stretch>
            <a:fillRect/>
          </a:stretch>
        </p:blipFill>
        <p:spPr>
          <a:xfrm>
            <a:off x="5688675" y="267200"/>
            <a:ext cx="6389026" cy="3429900"/>
          </a:xfrm>
          <a:prstGeom prst="rect">
            <a:avLst/>
          </a:prstGeom>
          <a:noFill/>
          <a:ln>
            <a:noFill/>
          </a:ln>
        </p:spPr>
      </p:pic>
      <p:pic>
        <p:nvPicPr>
          <p:cNvPr id="164" name="Google Shape;164;gb867b351b1_0_100"/>
          <p:cNvPicPr preferRelativeResize="0"/>
          <p:nvPr/>
        </p:nvPicPr>
        <p:blipFill>
          <a:blip r:embed="rId5">
            <a:alphaModFix/>
          </a:blip>
          <a:stretch>
            <a:fillRect/>
          </a:stretch>
        </p:blipFill>
        <p:spPr>
          <a:xfrm>
            <a:off x="839800" y="2394425"/>
            <a:ext cx="7105650" cy="4362450"/>
          </a:xfrm>
          <a:prstGeom prst="rect">
            <a:avLst/>
          </a:prstGeom>
          <a:noFill/>
          <a:ln>
            <a:noFill/>
          </a:ln>
        </p:spPr>
      </p:pic>
      <p:pic>
        <p:nvPicPr>
          <p:cNvPr descr="Virginia Department of Education" id="165" name="Google Shape;165;gb867b351b1_0_100"/>
          <p:cNvPicPr preferRelativeResize="0"/>
          <p:nvPr/>
        </p:nvPicPr>
        <p:blipFill rotWithShape="1">
          <a:blip r:embed="rId6">
            <a:alphaModFix/>
          </a:blip>
          <a:srcRect b="0" l="0" r="0" t="0"/>
          <a:stretch/>
        </p:blipFill>
        <p:spPr>
          <a:xfrm rot="-5400000">
            <a:off x="-3027419" y="3223350"/>
            <a:ext cx="6664604" cy="381164"/>
          </a:xfrm>
          <a:prstGeom prst="rect">
            <a:avLst/>
          </a:prstGeom>
          <a:noFill/>
          <a:ln>
            <a:noFill/>
          </a:ln>
        </p:spPr>
      </p:pic>
      <p:pic>
        <p:nvPicPr>
          <p:cNvPr id="166" name="Google Shape;166;gb867b351b1_0_100"/>
          <p:cNvPicPr preferRelativeResize="0"/>
          <p:nvPr/>
        </p:nvPicPr>
        <p:blipFill>
          <a:blip r:embed="rId7">
            <a:alphaModFix/>
          </a:blip>
          <a:stretch>
            <a:fillRect/>
          </a:stretch>
        </p:blipFill>
        <p:spPr>
          <a:xfrm>
            <a:off x="10127500" y="5899750"/>
            <a:ext cx="1950193" cy="8439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gb867b351b1_0_77"/>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3200"/>
              <a:buFont typeface="Trebuchet MS"/>
              <a:buNone/>
            </a:pPr>
            <a:r>
              <a:rPr lang="en-US" sz="4400" u="sng">
                <a:solidFill>
                  <a:schemeClr val="hlink"/>
                </a:solidFill>
                <a:hlinkClick r:id="rId3"/>
              </a:rPr>
              <a:t>GoodReads</a:t>
            </a:r>
            <a:endParaRPr sz="4400"/>
          </a:p>
        </p:txBody>
      </p:sp>
      <p:sp>
        <p:nvSpPr>
          <p:cNvPr id="172" name="Google Shape;172;gb867b351b1_0_77"/>
          <p:cNvSpPr txBox="1"/>
          <p:nvPr>
            <p:ph idx="1" type="body"/>
          </p:nvPr>
        </p:nvSpPr>
        <p:spPr>
          <a:xfrm>
            <a:off x="665663" y="2191350"/>
            <a:ext cx="3932100" cy="3811500"/>
          </a:xfrm>
          <a:prstGeom prst="rect">
            <a:avLst/>
          </a:prstGeom>
          <a:noFill/>
          <a:ln>
            <a:noFill/>
          </a:ln>
        </p:spPr>
        <p:txBody>
          <a:bodyPr anchorCtr="0" anchor="t" bIns="45700" lIns="91425" spcFirstLastPara="1" rIns="91425" wrap="square" tIns="45700">
            <a:normAutofit fontScale="92500" lnSpcReduction="20000"/>
          </a:bodyPr>
          <a:lstStyle/>
          <a:p>
            <a:pPr indent="0" lvl="0" marL="685800" rtl="0" algn="l">
              <a:lnSpc>
                <a:spcPct val="150000"/>
              </a:lnSpc>
              <a:spcBef>
                <a:spcPts val="1000"/>
              </a:spcBef>
              <a:spcAft>
                <a:spcPts val="0"/>
              </a:spcAft>
              <a:buNone/>
            </a:pPr>
            <a:r>
              <a:t/>
            </a:r>
            <a:endParaRPr b="1" sz="2400"/>
          </a:p>
          <a:p>
            <a:pPr indent="-255269" lvl="1" marL="685800" rtl="0" algn="l">
              <a:lnSpc>
                <a:spcPct val="100000"/>
              </a:lnSpc>
              <a:spcBef>
                <a:spcPts val="500"/>
              </a:spcBef>
              <a:spcAft>
                <a:spcPts val="0"/>
              </a:spcAft>
              <a:buClr>
                <a:schemeClr val="accent1"/>
              </a:buClr>
              <a:buSzPct val="100000"/>
              <a:buChar char="•"/>
            </a:pPr>
            <a:r>
              <a:rPr lang="en-US" sz="2400">
                <a:solidFill>
                  <a:schemeClr val="accent1"/>
                </a:solidFill>
              </a:rPr>
              <a:t>Keep track of your family’s reading</a:t>
            </a:r>
            <a:endParaRPr sz="2400">
              <a:solidFill>
                <a:schemeClr val="accent1"/>
              </a:solidFill>
            </a:endParaRPr>
          </a:p>
          <a:p>
            <a:pPr indent="-156527" lvl="1" marL="685800" rtl="0" algn="l">
              <a:lnSpc>
                <a:spcPct val="100000"/>
              </a:lnSpc>
              <a:spcBef>
                <a:spcPts val="1000"/>
              </a:spcBef>
              <a:spcAft>
                <a:spcPts val="0"/>
              </a:spcAft>
              <a:buClr>
                <a:schemeClr val="accent1"/>
              </a:buClr>
              <a:buSzPct val="75000"/>
              <a:buChar char="•"/>
            </a:pPr>
            <a:r>
              <a:rPr lang="en-US" sz="2400">
                <a:solidFill>
                  <a:schemeClr val="accent1"/>
                </a:solidFill>
              </a:rPr>
              <a:t>Add books you want to read and indicate when you start and finish a book</a:t>
            </a:r>
            <a:endParaRPr sz="2400">
              <a:solidFill>
                <a:schemeClr val="accent1"/>
              </a:solidFill>
            </a:endParaRPr>
          </a:p>
          <a:p>
            <a:pPr indent="-156527" lvl="1" marL="685800" rtl="0" algn="l">
              <a:lnSpc>
                <a:spcPct val="100000"/>
              </a:lnSpc>
              <a:spcBef>
                <a:spcPts val="1000"/>
              </a:spcBef>
              <a:spcAft>
                <a:spcPts val="0"/>
              </a:spcAft>
              <a:buClr>
                <a:schemeClr val="accent1"/>
              </a:buClr>
              <a:buSzPct val="75000"/>
              <a:buChar char="•"/>
            </a:pPr>
            <a:r>
              <a:rPr lang="en-US" sz="2400">
                <a:solidFill>
                  <a:schemeClr val="accent1"/>
                </a:solidFill>
              </a:rPr>
              <a:t>Set goals for yourself!</a:t>
            </a:r>
            <a:endParaRPr sz="2400">
              <a:solidFill>
                <a:schemeClr val="accent1"/>
              </a:solidFill>
            </a:endParaRPr>
          </a:p>
          <a:p>
            <a:pPr indent="0" lvl="0" marL="0" rtl="0" algn="l">
              <a:lnSpc>
                <a:spcPct val="150000"/>
              </a:lnSpc>
              <a:spcBef>
                <a:spcPts val="1000"/>
              </a:spcBef>
              <a:spcAft>
                <a:spcPts val="0"/>
              </a:spcAft>
              <a:buClr>
                <a:schemeClr val="dk1"/>
              </a:buClr>
              <a:buSzPct val="39285"/>
              <a:buFont typeface="Arial"/>
              <a:buNone/>
            </a:pPr>
            <a:r>
              <a:t/>
            </a:r>
            <a:endParaRPr sz="2800"/>
          </a:p>
          <a:p>
            <a:pPr indent="0" lvl="0" marL="0" rtl="0" algn="l">
              <a:lnSpc>
                <a:spcPct val="90000"/>
              </a:lnSpc>
              <a:spcBef>
                <a:spcPts val="1000"/>
              </a:spcBef>
              <a:spcAft>
                <a:spcPts val="0"/>
              </a:spcAft>
              <a:buClr>
                <a:srgbClr val="0F150D"/>
              </a:buClr>
              <a:buSzPct val="100000"/>
              <a:buNone/>
            </a:pPr>
            <a:r>
              <a:t/>
            </a:r>
            <a:endParaRPr>
              <a:solidFill>
                <a:srgbClr val="0F150D"/>
              </a:solidFill>
            </a:endParaRPr>
          </a:p>
        </p:txBody>
      </p:sp>
      <p:sp>
        <p:nvSpPr>
          <p:cNvPr id="173" name="Google Shape;173;gb867b351b1_0_77"/>
          <p:cNvSpPr txBox="1"/>
          <p:nvPr>
            <p:ph idx="12" type="sldNum"/>
          </p:nvPr>
        </p:nvSpPr>
        <p:spPr>
          <a:xfrm>
            <a:off x="838200" y="6334919"/>
            <a:ext cx="2743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id="174" name="Google Shape;174;gb867b351b1_0_77"/>
          <p:cNvPicPr preferRelativeResize="0"/>
          <p:nvPr/>
        </p:nvPicPr>
        <p:blipFill>
          <a:blip r:embed="rId4">
            <a:alphaModFix/>
          </a:blip>
          <a:stretch>
            <a:fillRect/>
          </a:stretch>
        </p:blipFill>
        <p:spPr>
          <a:xfrm>
            <a:off x="4817426" y="179687"/>
            <a:ext cx="7260274" cy="5293075"/>
          </a:xfrm>
          <a:prstGeom prst="rect">
            <a:avLst/>
          </a:prstGeom>
          <a:noFill/>
          <a:ln cap="flat" cmpd="sng" w="19050">
            <a:solidFill>
              <a:schemeClr val="dk2"/>
            </a:solidFill>
            <a:prstDash val="solid"/>
            <a:round/>
            <a:headEnd len="sm" w="sm" type="none"/>
            <a:tailEnd len="sm" w="sm" type="none"/>
          </a:ln>
        </p:spPr>
      </p:pic>
      <p:pic>
        <p:nvPicPr>
          <p:cNvPr descr="Virginia Department of Education" id="175" name="Google Shape;175;gb867b351b1_0_77"/>
          <p:cNvPicPr preferRelativeResize="0"/>
          <p:nvPr/>
        </p:nvPicPr>
        <p:blipFill rotWithShape="1">
          <a:blip r:embed="rId5">
            <a:alphaModFix/>
          </a:blip>
          <a:srcRect b="0" l="0" r="0" t="0"/>
          <a:stretch/>
        </p:blipFill>
        <p:spPr>
          <a:xfrm rot="-5400000">
            <a:off x="-3027419" y="3223350"/>
            <a:ext cx="6664604" cy="381164"/>
          </a:xfrm>
          <a:prstGeom prst="rect">
            <a:avLst/>
          </a:prstGeom>
          <a:noFill/>
          <a:ln>
            <a:noFill/>
          </a:ln>
        </p:spPr>
      </p:pic>
      <p:pic>
        <p:nvPicPr>
          <p:cNvPr id="176" name="Google Shape;176;gb867b351b1_0_77"/>
          <p:cNvPicPr preferRelativeResize="0"/>
          <p:nvPr/>
        </p:nvPicPr>
        <p:blipFill>
          <a:blip r:embed="rId6">
            <a:alphaModFix/>
          </a:blip>
          <a:stretch>
            <a:fillRect/>
          </a:stretch>
        </p:blipFill>
        <p:spPr>
          <a:xfrm>
            <a:off x="10127500" y="5899750"/>
            <a:ext cx="1950193" cy="8439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gb867b351b1_0_113"/>
          <p:cNvSpPr txBox="1"/>
          <p:nvPr>
            <p:ph type="title"/>
          </p:nvPr>
        </p:nvSpPr>
        <p:spPr>
          <a:xfrm>
            <a:off x="839788" y="690225"/>
            <a:ext cx="3932100" cy="16002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accent1"/>
              </a:buClr>
              <a:buSzPts val="3200"/>
              <a:buFont typeface="Trebuchet MS"/>
              <a:buNone/>
            </a:pPr>
            <a:r>
              <a:rPr lang="en-US" sz="4400"/>
              <a:t>1000 Books Before Kindergarten</a:t>
            </a:r>
            <a:endParaRPr sz="4400"/>
          </a:p>
        </p:txBody>
      </p:sp>
      <p:sp>
        <p:nvSpPr>
          <p:cNvPr id="182" name="Google Shape;182;gb867b351b1_0_113"/>
          <p:cNvSpPr txBox="1"/>
          <p:nvPr>
            <p:ph idx="1" type="body"/>
          </p:nvPr>
        </p:nvSpPr>
        <p:spPr>
          <a:xfrm>
            <a:off x="839788" y="2290413"/>
            <a:ext cx="3932100" cy="3811500"/>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90000"/>
              </a:lnSpc>
              <a:spcBef>
                <a:spcPts val="1000"/>
              </a:spcBef>
              <a:spcAft>
                <a:spcPts val="0"/>
              </a:spcAft>
              <a:buClr>
                <a:srgbClr val="0F150D"/>
              </a:buClr>
              <a:buSzPts val="1600"/>
              <a:buNone/>
            </a:pPr>
            <a:r>
              <a:t/>
            </a:r>
            <a:endParaRPr/>
          </a:p>
          <a:p>
            <a:pPr indent="-368300" lvl="0" marL="457200" rtl="0" algn="l">
              <a:lnSpc>
                <a:spcPct val="115000"/>
              </a:lnSpc>
              <a:spcBef>
                <a:spcPts val="1000"/>
              </a:spcBef>
              <a:spcAft>
                <a:spcPts val="0"/>
              </a:spcAft>
              <a:buSzPts val="2200"/>
              <a:buChar char="●"/>
            </a:pPr>
            <a:r>
              <a:rPr lang="en-US" sz="2200"/>
              <a:t>Develop your preschooler’s reading habits now by reading books daily.</a:t>
            </a:r>
            <a:endParaRPr sz="2200"/>
          </a:p>
          <a:p>
            <a:pPr indent="-368300" lvl="0" marL="457200" rtl="0" algn="l">
              <a:lnSpc>
                <a:spcPct val="115000"/>
              </a:lnSpc>
              <a:spcBef>
                <a:spcPts val="1000"/>
              </a:spcBef>
              <a:spcAft>
                <a:spcPts val="0"/>
              </a:spcAft>
              <a:buSzPts val="2200"/>
              <a:buChar char="●"/>
            </a:pPr>
            <a:r>
              <a:rPr lang="en-US" sz="2200"/>
              <a:t>Track your progress with the app, reading log sheets or social media.</a:t>
            </a:r>
            <a:endParaRPr sz="2200"/>
          </a:p>
          <a:p>
            <a:pPr indent="-368300" lvl="0" marL="457200" rtl="0" algn="l">
              <a:lnSpc>
                <a:spcPct val="115000"/>
              </a:lnSpc>
              <a:spcBef>
                <a:spcPts val="1000"/>
              </a:spcBef>
              <a:spcAft>
                <a:spcPts val="0"/>
              </a:spcAft>
              <a:buSzPts val="2200"/>
              <a:buChar char="●"/>
            </a:pPr>
            <a:r>
              <a:rPr lang="en-US" sz="2200" u="sng">
                <a:solidFill>
                  <a:schemeClr val="hlink"/>
                </a:solidFill>
                <a:hlinkClick r:id="rId3"/>
              </a:rPr>
              <a:t>Book list</a:t>
            </a:r>
            <a:endParaRPr sz="2200"/>
          </a:p>
          <a:p>
            <a:pPr indent="-368300" lvl="0" marL="457200" rtl="0" algn="l">
              <a:lnSpc>
                <a:spcPct val="115000"/>
              </a:lnSpc>
              <a:spcBef>
                <a:spcPts val="1000"/>
              </a:spcBef>
              <a:spcAft>
                <a:spcPts val="1000"/>
              </a:spcAft>
              <a:buSzPts val="2200"/>
              <a:buChar char="●"/>
            </a:pPr>
            <a:r>
              <a:rPr lang="en-US" sz="2200" u="sng">
                <a:solidFill>
                  <a:schemeClr val="hlink"/>
                </a:solidFill>
                <a:hlinkClick r:id="rId4"/>
              </a:rPr>
              <a:t>Programs in Virginia</a:t>
            </a:r>
            <a:endParaRPr sz="2200"/>
          </a:p>
        </p:txBody>
      </p:sp>
      <p:sp>
        <p:nvSpPr>
          <p:cNvPr id="183" name="Google Shape;183;gb867b351b1_0_113"/>
          <p:cNvSpPr txBox="1"/>
          <p:nvPr>
            <p:ph idx="12" type="sldNum"/>
          </p:nvPr>
        </p:nvSpPr>
        <p:spPr>
          <a:xfrm>
            <a:off x="838200" y="6334919"/>
            <a:ext cx="2743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id="184" name="Google Shape;184;gb867b351b1_0_113"/>
          <p:cNvPicPr preferRelativeResize="0"/>
          <p:nvPr/>
        </p:nvPicPr>
        <p:blipFill>
          <a:blip r:embed="rId5">
            <a:alphaModFix/>
          </a:blip>
          <a:stretch>
            <a:fillRect/>
          </a:stretch>
        </p:blipFill>
        <p:spPr>
          <a:xfrm>
            <a:off x="7872675" y="2483951"/>
            <a:ext cx="3689919" cy="3057575"/>
          </a:xfrm>
          <a:prstGeom prst="rect">
            <a:avLst/>
          </a:prstGeom>
          <a:noFill/>
          <a:ln cap="flat" cmpd="sng" w="19050">
            <a:solidFill>
              <a:schemeClr val="dk2"/>
            </a:solidFill>
            <a:prstDash val="solid"/>
            <a:round/>
            <a:headEnd len="sm" w="sm" type="none"/>
            <a:tailEnd len="sm" w="sm" type="none"/>
          </a:ln>
        </p:spPr>
      </p:pic>
      <p:pic>
        <p:nvPicPr>
          <p:cNvPr descr="Virginia Department of Education" id="185" name="Google Shape;185;gb867b351b1_0_113"/>
          <p:cNvPicPr preferRelativeResize="0"/>
          <p:nvPr/>
        </p:nvPicPr>
        <p:blipFill rotWithShape="1">
          <a:blip r:embed="rId6">
            <a:alphaModFix/>
          </a:blip>
          <a:srcRect b="0" l="0" r="0" t="0"/>
          <a:stretch/>
        </p:blipFill>
        <p:spPr>
          <a:xfrm rot="-5400000">
            <a:off x="-3027419" y="3223350"/>
            <a:ext cx="6664604" cy="381164"/>
          </a:xfrm>
          <a:prstGeom prst="rect">
            <a:avLst/>
          </a:prstGeom>
          <a:noFill/>
          <a:ln>
            <a:noFill/>
          </a:ln>
        </p:spPr>
      </p:pic>
      <p:pic>
        <p:nvPicPr>
          <p:cNvPr id="186" name="Google Shape;186;gb867b351b1_0_113"/>
          <p:cNvPicPr preferRelativeResize="0"/>
          <p:nvPr/>
        </p:nvPicPr>
        <p:blipFill>
          <a:blip r:embed="rId7">
            <a:alphaModFix/>
          </a:blip>
          <a:stretch>
            <a:fillRect/>
          </a:stretch>
        </p:blipFill>
        <p:spPr>
          <a:xfrm>
            <a:off x="10127500" y="5899750"/>
            <a:ext cx="1950193" cy="843950"/>
          </a:xfrm>
          <a:prstGeom prst="rect">
            <a:avLst/>
          </a:prstGeom>
          <a:noFill/>
          <a:ln>
            <a:noFill/>
          </a:ln>
        </p:spPr>
      </p:pic>
      <p:pic>
        <p:nvPicPr>
          <p:cNvPr id="187" name="Google Shape;187;gb867b351b1_0_113"/>
          <p:cNvPicPr preferRelativeResize="0"/>
          <p:nvPr/>
        </p:nvPicPr>
        <p:blipFill>
          <a:blip r:embed="rId8">
            <a:alphaModFix/>
          </a:blip>
          <a:stretch>
            <a:fillRect/>
          </a:stretch>
        </p:blipFill>
        <p:spPr>
          <a:xfrm>
            <a:off x="4974425" y="909302"/>
            <a:ext cx="3932100" cy="1638375"/>
          </a:xfrm>
          <a:prstGeom prst="rect">
            <a:avLst/>
          </a:prstGeom>
          <a:noFill/>
          <a:ln cap="flat" cmpd="sng" w="19050">
            <a:solidFill>
              <a:schemeClr val="dk2"/>
            </a:solidFill>
            <a:prstDash val="solid"/>
            <a:round/>
            <a:headEnd len="sm" w="sm" type="none"/>
            <a:tailEnd len="sm" w="sm" type="none"/>
          </a:ln>
        </p:spPr>
      </p:pic>
      <p:pic>
        <p:nvPicPr>
          <p:cNvPr id="188" name="Google Shape;188;gb867b351b1_0_113"/>
          <p:cNvPicPr preferRelativeResize="0"/>
          <p:nvPr/>
        </p:nvPicPr>
        <p:blipFill>
          <a:blip r:embed="rId9">
            <a:alphaModFix/>
          </a:blip>
          <a:stretch>
            <a:fillRect/>
          </a:stretch>
        </p:blipFill>
        <p:spPr>
          <a:xfrm>
            <a:off x="4771902" y="2823175"/>
            <a:ext cx="2855100" cy="3688789"/>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VDOE">
  <a:themeElements>
    <a:clrScheme name="VDOE">
      <a:dk1>
        <a:srgbClr val="000000"/>
      </a:dk1>
      <a:lt1>
        <a:srgbClr val="FFFFFF"/>
      </a:lt1>
      <a:dk2>
        <a:srgbClr val="101820"/>
      </a:dk2>
      <a:lt2>
        <a:srgbClr val="F1E6B2"/>
      </a:lt2>
      <a:accent1>
        <a:srgbClr val="D50032"/>
      </a:accent1>
      <a:accent2>
        <a:srgbClr val="101820"/>
      </a:accent2>
      <a:accent3>
        <a:srgbClr val="FFC72C"/>
      </a:accent3>
      <a:accent4>
        <a:srgbClr val="F1E6B2"/>
      </a:accent4>
      <a:accent5>
        <a:srgbClr val="259591"/>
      </a:accent5>
      <a:accent6>
        <a:srgbClr val="7F7F7F"/>
      </a:accent6>
      <a:hlink>
        <a:srgbClr val="D50032"/>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2020-06-29T15:52:04Z</dcterms:created>
  <dc:creator>Timothy Nuthall</dc:creator>
</cp:coreProperties>
</file>